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420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9B942F69-9629-4124-AAED-518A2900FC96}"/>
              </a:ext>
            </a:extLst>
          </p:cNvPr>
          <p:cNvGrpSpPr>
            <a:grpSpLocks noChangeAspect="1"/>
          </p:cNvGrpSpPr>
          <p:nvPr/>
        </p:nvGrpSpPr>
        <p:grpSpPr>
          <a:xfrm>
            <a:off x="777909" y="613014"/>
            <a:ext cx="741229" cy="1797128"/>
            <a:chOff x="734765" y="3127873"/>
            <a:chExt cx="1235382" cy="2995213"/>
          </a:xfrm>
        </p:grpSpPr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D3885B6A-2EA1-4DA6-BD8C-8199715FB60B}"/>
                </a:ext>
              </a:extLst>
            </p:cNvPr>
            <p:cNvGrpSpPr/>
            <p:nvPr/>
          </p:nvGrpSpPr>
          <p:grpSpPr>
            <a:xfrm>
              <a:off x="892770" y="3515496"/>
              <a:ext cx="1077377" cy="2607590"/>
              <a:chOff x="892770" y="3515496"/>
              <a:chExt cx="1077377" cy="2607590"/>
            </a:xfrm>
          </p:grpSpPr>
          <p:sp>
            <p:nvSpPr>
              <p:cNvPr id="205" name="フリーフォーム 429">
                <a:extLst>
                  <a:ext uri="{FF2B5EF4-FFF2-40B4-BE49-F238E27FC236}">
                    <a16:creationId xmlns:a16="http://schemas.microsoft.com/office/drawing/2014/main" id="{C809EFB3-FD92-4720-8186-EF89FADF9EA2}"/>
                  </a:ext>
                </a:extLst>
              </p:cNvPr>
              <p:cNvSpPr/>
              <p:nvPr/>
            </p:nvSpPr>
            <p:spPr>
              <a:xfrm>
                <a:off x="988148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" name="フリーフォーム 430">
                <a:extLst>
                  <a:ext uri="{FF2B5EF4-FFF2-40B4-BE49-F238E27FC236}">
                    <a16:creationId xmlns:a16="http://schemas.microsoft.com/office/drawing/2014/main" id="{3F7A1027-80D1-4167-88E5-4F0A579339E4}"/>
                  </a:ext>
                </a:extLst>
              </p:cNvPr>
              <p:cNvSpPr/>
              <p:nvPr/>
            </p:nvSpPr>
            <p:spPr>
              <a:xfrm>
                <a:off x="892770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7E6E6">
                  <a:lumMod val="2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7" name="フリーフォーム 432">
                <a:extLst>
                  <a:ext uri="{FF2B5EF4-FFF2-40B4-BE49-F238E27FC236}">
                    <a16:creationId xmlns:a16="http://schemas.microsoft.com/office/drawing/2014/main" id="{2C00D155-6394-47AD-8814-B20E8CAF3B9B}"/>
                  </a:ext>
                </a:extLst>
              </p:cNvPr>
              <p:cNvSpPr/>
              <p:nvPr/>
            </p:nvSpPr>
            <p:spPr>
              <a:xfrm flipH="1">
                <a:off x="1360120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8" name="フリーフォーム 433">
                <a:extLst>
                  <a:ext uri="{FF2B5EF4-FFF2-40B4-BE49-F238E27FC236}">
                    <a16:creationId xmlns:a16="http://schemas.microsoft.com/office/drawing/2014/main" id="{F383560C-C3A1-4AE4-878D-A2A0C259A7E4}"/>
                  </a:ext>
                </a:extLst>
              </p:cNvPr>
              <p:cNvSpPr/>
              <p:nvPr/>
            </p:nvSpPr>
            <p:spPr>
              <a:xfrm flipH="1">
                <a:off x="1633883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7E6E6">
                  <a:lumMod val="2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9" name="円/楕円 637">
                <a:extLst>
                  <a:ext uri="{FF2B5EF4-FFF2-40B4-BE49-F238E27FC236}">
                    <a16:creationId xmlns:a16="http://schemas.microsoft.com/office/drawing/2014/main" id="{021E7958-4850-4881-8F43-5F25519B3635}"/>
                  </a:ext>
                </a:extLst>
              </p:cNvPr>
              <p:cNvSpPr/>
              <p:nvPr/>
            </p:nvSpPr>
            <p:spPr>
              <a:xfrm rot="1800000" flipH="1">
                <a:off x="1340098" y="3558858"/>
                <a:ext cx="289242" cy="293907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0" name="円/楕円 636">
                <a:extLst>
                  <a:ext uri="{FF2B5EF4-FFF2-40B4-BE49-F238E27FC236}">
                    <a16:creationId xmlns:a16="http://schemas.microsoft.com/office/drawing/2014/main" id="{0FC0AA32-DBC4-4915-913D-CD258BFF0D5F}"/>
                  </a:ext>
                </a:extLst>
              </p:cNvPr>
              <p:cNvSpPr/>
              <p:nvPr/>
            </p:nvSpPr>
            <p:spPr>
              <a:xfrm rot="19800000">
                <a:off x="1125665" y="3515496"/>
                <a:ext cx="375259" cy="283418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1" name="円/楕円 614">
                <a:extLst>
                  <a:ext uri="{FF2B5EF4-FFF2-40B4-BE49-F238E27FC236}">
                    <a16:creationId xmlns:a16="http://schemas.microsoft.com/office/drawing/2014/main" id="{C3EE352E-697A-4263-8775-800FC207429D}"/>
                  </a:ext>
                </a:extLst>
              </p:cNvPr>
              <p:cNvSpPr/>
              <p:nvPr/>
            </p:nvSpPr>
            <p:spPr>
              <a:xfrm rot="900000" flipH="1">
                <a:off x="1550807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2" name="円/楕円 613">
                <a:extLst>
                  <a:ext uri="{FF2B5EF4-FFF2-40B4-BE49-F238E27FC236}">
                    <a16:creationId xmlns:a16="http://schemas.microsoft.com/office/drawing/2014/main" id="{FD06DAA0-F175-4320-8AFF-A8C8CBC4B420}"/>
                  </a:ext>
                </a:extLst>
              </p:cNvPr>
              <p:cNvSpPr/>
              <p:nvPr/>
            </p:nvSpPr>
            <p:spPr>
              <a:xfrm rot="20700000">
                <a:off x="1126368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3" name="台形 212">
                <a:extLst>
                  <a:ext uri="{FF2B5EF4-FFF2-40B4-BE49-F238E27FC236}">
                    <a16:creationId xmlns:a16="http://schemas.microsoft.com/office/drawing/2014/main" id="{C9F785BA-28EE-4A1C-9254-1CB16723AA0E}"/>
                  </a:ext>
                </a:extLst>
              </p:cNvPr>
              <p:cNvSpPr/>
              <p:nvPr/>
            </p:nvSpPr>
            <p:spPr>
              <a:xfrm>
                <a:off x="1289267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4" name="台形 213">
                <a:extLst>
                  <a:ext uri="{FF2B5EF4-FFF2-40B4-BE49-F238E27FC236}">
                    <a16:creationId xmlns:a16="http://schemas.microsoft.com/office/drawing/2014/main" id="{82B0AC90-DF3E-4ABB-A9CB-312D215B2F79}"/>
                  </a:ext>
                </a:extLst>
              </p:cNvPr>
              <p:cNvSpPr/>
              <p:nvPr/>
            </p:nvSpPr>
            <p:spPr>
              <a:xfrm rot="10800000">
                <a:off x="1214574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5" name="台形 214">
                <a:extLst>
                  <a:ext uri="{FF2B5EF4-FFF2-40B4-BE49-F238E27FC236}">
                    <a16:creationId xmlns:a16="http://schemas.microsoft.com/office/drawing/2014/main" id="{07F47C45-B1F2-4B85-BEA4-6A7680339EE0}"/>
                  </a:ext>
                </a:extLst>
              </p:cNvPr>
              <p:cNvSpPr/>
              <p:nvPr/>
            </p:nvSpPr>
            <p:spPr>
              <a:xfrm rot="10800000" flipV="1">
                <a:off x="1337963" y="4171307"/>
                <a:ext cx="89340" cy="45131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6" name="円/楕円 446">
                <a:extLst>
                  <a:ext uri="{FF2B5EF4-FFF2-40B4-BE49-F238E27FC236}">
                    <a16:creationId xmlns:a16="http://schemas.microsoft.com/office/drawing/2014/main" id="{A5E85945-3E17-411E-8136-89E28A441A7F}"/>
                  </a:ext>
                </a:extLst>
              </p:cNvPr>
              <p:cNvSpPr/>
              <p:nvPr/>
            </p:nvSpPr>
            <p:spPr>
              <a:xfrm>
                <a:off x="1172442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7" name="フリーフォーム 454">
                <a:extLst>
                  <a:ext uri="{FF2B5EF4-FFF2-40B4-BE49-F238E27FC236}">
                    <a16:creationId xmlns:a16="http://schemas.microsoft.com/office/drawing/2014/main" id="{2E9ABD0F-02AC-4046-8528-3514681206B4}"/>
                  </a:ext>
                </a:extLst>
              </p:cNvPr>
              <p:cNvSpPr/>
              <p:nvPr/>
            </p:nvSpPr>
            <p:spPr>
              <a:xfrm>
                <a:off x="1085768" y="4097337"/>
                <a:ext cx="593730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92180">
                    <a:moveTo>
                      <a:pt x="98957" y="0"/>
                    </a:moveTo>
                    <a:lnTo>
                      <a:pt x="154266" y="0"/>
                    </a:lnTo>
                    <a:lnTo>
                      <a:pt x="300422" y="525283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3860" y="638690"/>
                    </a:lnTo>
                    <a:lnTo>
                      <a:pt x="589909" y="948532"/>
                    </a:lnTo>
                    <a:lnTo>
                      <a:pt x="323658" y="992180"/>
                    </a:lnTo>
                    <a:lnTo>
                      <a:pt x="289987" y="940147"/>
                    </a:lnTo>
                    <a:lnTo>
                      <a:pt x="257635" y="990141"/>
                    </a:lnTo>
                    <a:lnTo>
                      <a:pt x="3820" y="948532"/>
                    </a:lnTo>
                    <a:lnTo>
                      <a:pt x="69871" y="638688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8" name="台形 217">
                <a:extLst>
                  <a:ext uri="{FF2B5EF4-FFF2-40B4-BE49-F238E27FC236}">
                    <a16:creationId xmlns:a16="http://schemas.microsoft.com/office/drawing/2014/main" id="{0852D209-F03C-4238-8799-1B99B5CE5E46}"/>
                  </a:ext>
                </a:extLst>
              </p:cNvPr>
              <p:cNvSpPr/>
              <p:nvPr/>
            </p:nvSpPr>
            <p:spPr>
              <a:xfrm rot="10800000">
                <a:off x="1337963" y="4097334"/>
                <a:ext cx="89340" cy="7397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9" name="フリーフォーム 466">
                <a:extLst>
                  <a:ext uri="{FF2B5EF4-FFF2-40B4-BE49-F238E27FC236}">
                    <a16:creationId xmlns:a16="http://schemas.microsoft.com/office/drawing/2014/main" id="{11F1C17F-F47F-471F-9BCE-426F1873FD15}"/>
                  </a:ext>
                </a:extLst>
              </p:cNvPr>
              <p:cNvSpPr/>
              <p:nvPr/>
            </p:nvSpPr>
            <p:spPr>
              <a:xfrm rot="10800000">
                <a:off x="1214574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0" name="フリーフォーム 467">
                <a:extLst>
                  <a:ext uri="{FF2B5EF4-FFF2-40B4-BE49-F238E27FC236}">
                    <a16:creationId xmlns:a16="http://schemas.microsoft.com/office/drawing/2014/main" id="{C73B685A-6AC5-438E-BD95-AC29CD438A18}"/>
                  </a:ext>
                </a:extLst>
              </p:cNvPr>
              <p:cNvSpPr/>
              <p:nvPr/>
            </p:nvSpPr>
            <p:spPr>
              <a:xfrm flipH="1">
                <a:off x="1167489" y="4081462"/>
                <a:ext cx="430289" cy="580113"/>
              </a:xfrm>
              <a:custGeom>
                <a:avLst/>
                <a:gdLst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35744 w 430289"/>
                  <a:gd name="connsiteY10" fmla="*/ 614363 h 614363"/>
                  <a:gd name="connsiteX11" fmla="*/ 224119 w 430289"/>
                  <a:gd name="connsiteY11" fmla="*/ 565193 h 614363"/>
                  <a:gd name="connsiteX12" fmla="*/ 392188 w 430289"/>
                  <a:gd name="connsiteY12" fmla="*/ 285751 h 614363"/>
                  <a:gd name="connsiteX13" fmla="*/ 358851 w 430289"/>
                  <a:gd name="connsiteY13" fmla="*/ 230982 h 614363"/>
                  <a:gd name="connsiteX14" fmla="*/ 430289 w 430289"/>
                  <a:gd name="connsiteY14" fmla="*/ 214314 h 614363"/>
                  <a:gd name="connsiteX15" fmla="*/ 380283 w 430289"/>
                  <a:gd name="connsiteY15" fmla="*/ 14289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24119 w 430289"/>
                  <a:gd name="connsiteY10" fmla="*/ 565193 h 614363"/>
                  <a:gd name="connsiteX11" fmla="*/ 392188 w 430289"/>
                  <a:gd name="connsiteY11" fmla="*/ 285751 h 614363"/>
                  <a:gd name="connsiteX12" fmla="*/ 358851 w 430289"/>
                  <a:gd name="connsiteY12" fmla="*/ 230982 h 614363"/>
                  <a:gd name="connsiteX13" fmla="*/ 430289 w 430289"/>
                  <a:gd name="connsiteY13" fmla="*/ 214314 h 614363"/>
                  <a:gd name="connsiteX14" fmla="*/ 380283 w 430289"/>
                  <a:gd name="connsiteY14" fmla="*/ 14289 h 614363"/>
                  <a:gd name="connsiteX15" fmla="*/ 339802 w 430289"/>
                  <a:gd name="connsiteY15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392188 w 430289"/>
                  <a:gd name="connsiteY10" fmla="*/ 285751 h 614363"/>
                  <a:gd name="connsiteX11" fmla="*/ 358851 w 430289"/>
                  <a:gd name="connsiteY11" fmla="*/ 230982 h 614363"/>
                  <a:gd name="connsiteX12" fmla="*/ 430289 w 430289"/>
                  <a:gd name="connsiteY12" fmla="*/ 214314 h 614363"/>
                  <a:gd name="connsiteX13" fmla="*/ 380283 w 430289"/>
                  <a:gd name="connsiteY13" fmla="*/ 14289 h 614363"/>
                  <a:gd name="connsiteX14" fmla="*/ 339802 w 430289"/>
                  <a:gd name="connsiteY14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194545 w 430289"/>
                  <a:gd name="connsiteY7" fmla="*/ 614363 h 614363"/>
                  <a:gd name="connsiteX8" fmla="*/ 215145 w 430289"/>
                  <a:gd name="connsiteY8" fmla="*/ 580113 h 614363"/>
                  <a:gd name="connsiteX9" fmla="*/ 392188 w 430289"/>
                  <a:gd name="connsiteY9" fmla="*/ 285751 h 614363"/>
                  <a:gd name="connsiteX10" fmla="*/ 358851 w 430289"/>
                  <a:gd name="connsiteY10" fmla="*/ 230982 h 614363"/>
                  <a:gd name="connsiteX11" fmla="*/ 430289 w 430289"/>
                  <a:gd name="connsiteY11" fmla="*/ 214314 h 614363"/>
                  <a:gd name="connsiteX12" fmla="*/ 380283 w 430289"/>
                  <a:gd name="connsiteY12" fmla="*/ 14289 h 614363"/>
                  <a:gd name="connsiteX13" fmla="*/ 339802 w 430289"/>
                  <a:gd name="connsiteY13" fmla="*/ 0 h 614363"/>
                  <a:gd name="connsiteX0" fmla="*/ 339802 w 430289"/>
                  <a:gd name="connsiteY0" fmla="*/ 0 h 580113"/>
                  <a:gd name="connsiteX1" fmla="*/ 215145 w 430289"/>
                  <a:gd name="connsiteY1" fmla="*/ 527238 h 580113"/>
                  <a:gd name="connsiteX2" fmla="*/ 90487 w 430289"/>
                  <a:gd name="connsiteY2" fmla="*/ 0 h 580113"/>
                  <a:gd name="connsiteX3" fmla="*/ 50006 w 430289"/>
                  <a:gd name="connsiteY3" fmla="*/ 14289 h 580113"/>
                  <a:gd name="connsiteX4" fmla="*/ 0 w 430289"/>
                  <a:gd name="connsiteY4" fmla="*/ 214314 h 580113"/>
                  <a:gd name="connsiteX5" fmla="*/ 71438 w 430289"/>
                  <a:gd name="connsiteY5" fmla="*/ 230982 h 580113"/>
                  <a:gd name="connsiteX6" fmla="*/ 38101 w 430289"/>
                  <a:gd name="connsiteY6" fmla="*/ 285751 h 580113"/>
                  <a:gd name="connsiteX7" fmla="*/ 215145 w 430289"/>
                  <a:gd name="connsiteY7" fmla="*/ 580113 h 580113"/>
                  <a:gd name="connsiteX8" fmla="*/ 392188 w 430289"/>
                  <a:gd name="connsiteY8" fmla="*/ 285751 h 580113"/>
                  <a:gd name="connsiteX9" fmla="*/ 358851 w 430289"/>
                  <a:gd name="connsiteY9" fmla="*/ 230982 h 580113"/>
                  <a:gd name="connsiteX10" fmla="*/ 430289 w 430289"/>
                  <a:gd name="connsiteY10" fmla="*/ 214314 h 580113"/>
                  <a:gd name="connsiteX11" fmla="*/ 380283 w 430289"/>
                  <a:gd name="connsiteY11" fmla="*/ 14289 h 580113"/>
                  <a:gd name="connsiteX12" fmla="*/ 339802 w 430289"/>
                  <a:gd name="connsiteY12" fmla="*/ 0 h 58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0289" h="580113">
                    <a:moveTo>
                      <a:pt x="339802" y="0"/>
                    </a:moveTo>
                    <a:lnTo>
                      <a:pt x="215145" y="527238"/>
                    </a:lnTo>
                    <a:lnTo>
                      <a:pt x="90487" y="0"/>
                    </a:lnTo>
                    <a:lnTo>
                      <a:pt x="50006" y="14289"/>
                    </a:lnTo>
                    <a:lnTo>
                      <a:pt x="0" y="214314"/>
                    </a:lnTo>
                    <a:lnTo>
                      <a:pt x="71438" y="230982"/>
                    </a:lnTo>
                    <a:lnTo>
                      <a:pt x="38101" y="285751"/>
                    </a:lnTo>
                    <a:lnTo>
                      <a:pt x="215145" y="580113"/>
                    </a:lnTo>
                    <a:lnTo>
                      <a:pt x="392188" y="285751"/>
                    </a:lnTo>
                    <a:lnTo>
                      <a:pt x="358851" y="230982"/>
                    </a:lnTo>
                    <a:lnTo>
                      <a:pt x="430289" y="214314"/>
                    </a:lnTo>
                    <a:lnTo>
                      <a:pt x="380283" y="14289"/>
                    </a:lnTo>
                    <a:lnTo>
                      <a:pt x="339802" y="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1" name="円/楕円 468">
                <a:extLst>
                  <a:ext uri="{FF2B5EF4-FFF2-40B4-BE49-F238E27FC236}">
                    <a16:creationId xmlns:a16="http://schemas.microsoft.com/office/drawing/2014/main" id="{4457DAC2-5160-44CC-932B-3FB3B0ADD4AA}"/>
                  </a:ext>
                </a:extLst>
              </p:cNvPr>
              <p:cNvSpPr/>
              <p:nvPr/>
            </p:nvSpPr>
            <p:spPr>
              <a:xfrm>
                <a:off x="1355278" y="4735549"/>
                <a:ext cx="45719" cy="45719"/>
              </a:xfrm>
              <a:prstGeom prst="ellipse">
                <a:avLst/>
              </a:pr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2" name="円/楕円 469">
                <a:extLst>
                  <a:ext uri="{FF2B5EF4-FFF2-40B4-BE49-F238E27FC236}">
                    <a16:creationId xmlns:a16="http://schemas.microsoft.com/office/drawing/2014/main" id="{01D11C01-B459-4709-9BB4-AA4A4E4B6C77}"/>
                  </a:ext>
                </a:extLst>
              </p:cNvPr>
              <p:cNvSpPr/>
              <p:nvPr/>
            </p:nvSpPr>
            <p:spPr>
              <a:xfrm>
                <a:off x="1355278" y="4883187"/>
                <a:ext cx="45719" cy="45719"/>
              </a:xfrm>
              <a:prstGeom prst="ellipse">
                <a:avLst/>
              </a:pr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3" name="片側の 2 つの角を丸めた四角形 470">
                <a:extLst>
                  <a:ext uri="{FF2B5EF4-FFF2-40B4-BE49-F238E27FC236}">
                    <a16:creationId xmlns:a16="http://schemas.microsoft.com/office/drawing/2014/main" id="{79FDB38A-6DA0-4D98-9010-17C4D2F7A52C}"/>
                  </a:ext>
                </a:extLst>
              </p:cNvPr>
              <p:cNvSpPr/>
              <p:nvPr/>
            </p:nvSpPr>
            <p:spPr>
              <a:xfrm rot="9900000">
                <a:off x="1571209" y="4782380"/>
                <a:ext cx="66597" cy="175442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4" name="片側の 2 つの角を丸めた四角形 471">
                <a:extLst>
                  <a:ext uri="{FF2B5EF4-FFF2-40B4-BE49-F238E27FC236}">
                    <a16:creationId xmlns:a16="http://schemas.microsoft.com/office/drawing/2014/main" id="{EA421E73-40E2-4A63-88CE-0FFA2781C47F}"/>
                  </a:ext>
                </a:extLst>
              </p:cNvPr>
              <p:cNvSpPr/>
              <p:nvPr/>
            </p:nvSpPr>
            <p:spPr>
              <a:xfrm rot="11700000" flipH="1">
                <a:off x="1122831" y="4782380"/>
                <a:ext cx="66597" cy="175442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5" name="フリーフォーム 640">
                <a:extLst>
                  <a:ext uri="{FF2B5EF4-FFF2-40B4-BE49-F238E27FC236}">
                    <a16:creationId xmlns:a16="http://schemas.microsoft.com/office/drawing/2014/main" id="{99C92DD5-53CF-4823-A70A-476F82FA17B6}"/>
                  </a:ext>
                </a:extLst>
              </p:cNvPr>
              <p:cNvSpPr/>
              <p:nvPr/>
            </p:nvSpPr>
            <p:spPr>
              <a:xfrm rot="1800000">
                <a:off x="1206127" y="3535516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6" name="フリーフォーム 641">
                <a:extLst>
                  <a:ext uri="{FF2B5EF4-FFF2-40B4-BE49-F238E27FC236}">
                    <a16:creationId xmlns:a16="http://schemas.microsoft.com/office/drawing/2014/main" id="{AE67D7E5-7D03-4D17-B575-80D0B6A8A0F8}"/>
                  </a:ext>
                </a:extLst>
              </p:cNvPr>
              <p:cNvSpPr/>
              <p:nvPr/>
            </p:nvSpPr>
            <p:spPr>
              <a:xfrm rot="1800000">
                <a:off x="1254702" y="3523792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8CE15D5D-FF40-4DFB-8CB5-AC4CC6511779}"/>
                  </a:ext>
                </a:extLst>
              </p:cNvPr>
              <p:cNvGrpSpPr/>
              <p:nvPr/>
            </p:nvGrpSpPr>
            <p:grpSpPr>
              <a:xfrm flipH="1">
                <a:off x="1451257" y="4265566"/>
                <a:ext cx="518890" cy="490305"/>
                <a:chOff x="805449" y="4265566"/>
                <a:chExt cx="518890" cy="490305"/>
              </a:xfrm>
            </p:grpSpPr>
            <p:sp>
              <p:nvSpPr>
                <p:cNvPr id="228" name="フリーフォーム 299">
                  <a:extLst>
                    <a:ext uri="{FF2B5EF4-FFF2-40B4-BE49-F238E27FC236}">
                      <a16:creationId xmlns:a16="http://schemas.microsoft.com/office/drawing/2014/main" id="{05FE3E32-1119-41DD-880E-80E076B55FF9}"/>
                    </a:ext>
                  </a:extLst>
                </p:cNvPr>
                <p:cNvSpPr/>
                <p:nvPr/>
              </p:nvSpPr>
              <p:spPr>
                <a:xfrm rot="610876">
                  <a:off x="1087123" y="4608326"/>
                  <a:ext cx="153096" cy="147545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35585 w 407496"/>
                    <a:gd name="connsiteY9" fmla="*/ 392721 h 392721"/>
                    <a:gd name="connsiteX10" fmla="*/ 167647 w 407496"/>
                    <a:gd name="connsiteY10" fmla="*/ 392720 h 392721"/>
                    <a:gd name="connsiteX11" fmla="*/ 146968 w 407496"/>
                    <a:gd name="connsiteY11" fmla="*/ 388545 h 392721"/>
                    <a:gd name="connsiteX12" fmla="*/ 145241 w 407496"/>
                    <a:gd name="connsiteY12" fmla="*/ 387381 h 392721"/>
                    <a:gd name="connsiteX13" fmla="*/ 124022 w 407496"/>
                    <a:gd name="connsiteY13" fmla="*/ 384849 h 392721"/>
                    <a:gd name="connsiteX14" fmla="*/ 99198 w 407496"/>
                    <a:gd name="connsiteY14" fmla="*/ 363761 h 392721"/>
                    <a:gd name="connsiteX15" fmla="*/ 98212 w 407496"/>
                    <a:gd name="connsiteY15" fmla="*/ 361270 h 392721"/>
                    <a:gd name="connsiteX16" fmla="*/ 93849 w 407496"/>
                    <a:gd name="connsiteY16" fmla="*/ 366650 h 392721"/>
                    <a:gd name="connsiteX17" fmla="*/ 52121 w 407496"/>
                    <a:gd name="connsiteY17" fmla="*/ 379766 h 392721"/>
                    <a:gd name="connsiteX18" fmla="*/ 225 w 407496"/>
                    <a:gd name="connsiteY18" fmla="*/ 317806 h 392721"/>
                    <a:gd name="connsiteX19" fmla="*/ 20103 w 407496"/>
                    <a:gd name="connsiteY19" fmla="*/ 92911 h 392721"/>
                    <a:gd name="connsiteX20" fmla="*/ 59509 w 407496"/>
                    <a:gd name="connsiteY20" fmla="*/ 43530 h 392721"/>
                    <a:gd name="connsiteX21" fmla="*/ 71374 w 407496"/>
                    <a:gd name="connsiteY21" fmla="*/ 42206 h 392721"/>
                    <a:gd name="connsiteX22" fmla="*/ 74764 w 407496"/>
                    <a:gd name="connsiteY22" fmla="*/ 30563 h 392721"/>
                    <a:gd name="connsiteX23" fmla="*/ 107625 w 407496"/>
                    <a:gd name="connsiteY23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88713 w 407496"/>
                    <a:gd name="connsiteY7" fmla="*/ 339594 h 392721"/>
                    <a:gd name="connsiteX8" fmla="*/ 235585 w 407496"/>
                    <a:gd name="connsiteY8" fmla="*/ 392721 h 392721"/>
                    <a:gd name="connsiteX9" fmla="*/ 167647 w 407496"/>
                    <a:gd name="connsiteY9" fmla="*/ 392720 h 392721"/>
                    <a:gd name="connsiteX10" fmla="*/ 146968 w 407496"/>
                    <a:gd name="connsiteY10" fmla="*/ 388545 h 392721"/>
                    <a:gd name="connsiteX11" fmla="*/ 145241 w 407496"/>
                    <a:gd name="connsiteY11" fmla="*/ 387381 h 392721"/>
                    <a:gd name="connsiteX12" fmla="*/ 124022 w 407496"/>
                    <a:gd name="connsiteY12" fmla="*/ 384849 h 392721"/>
                    <a:gd name="connsiteX13" fmla="*/ 99198 w 407496"/>
                    <a:gd name="connsiteY13" fmla="*/ 363761 h 392721"/>
                    <a:gd name="connsiteX14" fmla="*/ 98212 w 407496"/>
                    <a:gd name="connsiteY14" fmla="*/ 361270 h 392721"/>
                    <a:gd name="connsiteX15" fmla="*/ 93849 w 407496"/>
                    <a:gd name="connsiteY15" fmla="*/ 366650 h 392721"/>
                    <a:gd name="connsiteX16" fmla="*/ 52121 w 407496"/>
                    <a:gd name="connsiteY16" fmla="*/ 379766 h 392721"/>
                    <a:gd name="connsiteX17" fmla="*/ 225 w 407496"/>
                    <a:gd name="connsiteY17" fmla="*/ 317806 h 392721"/>
                    <a:gd name="connsiteX18" fmla="*/ 20103 w 407496"/>
                    <a:gd name="connsiteY18" fmla="*/ 92911 h 392721"/>
                    <a:gd name="connsiteX19" fmla="*/ 59509 w 407496"/>
                    <a:gd name="connsiteY19" fmla="*/ 43530 h 392721"/>
                    <a:gd name="connsiteX20" fmla="*/ 71374 w 407496"/>
                    <a:gd name="connsiteY20" fmla="*/ 42206 h 392721"/>
                    <a:gd name="connsiteX21" fmla="*/ 74764 w 407496"/>
                    <a:gd name="connsiteY21" fmla="*/ 30563 h 392721"/>
                    <a:gd name="connsiteX22" fmla="*/ 107625 w 407496"/>
                    <a:gd name="connsiteY22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5 w 407496"/>
                    <a:gd name="connsiteY7" fmla="*/ 392721 h 392721"/>
                    <a:gd name="connsiteX8" fmla="*/ 167647 w 407496"/>
                    <a:gd name="connsiteY8" fmla="*/ 392720 h 392721"/>
                    <a:gd name="connsiteX9" fmla="*/ 146968 w 407496"/>
                    <a:gd name="connsiteY9" fmla="*/ 388545 h 392721"/>
                    <a:gd name="connsiteX10" fmla="*/ 145241 w 407496"/>
                    <a:gd name="connsiteY10" fmla="*/ 387381 h 392721"/>
                    <a:gd name="connsiteX11" fmla="*/ 124022 w 407496"/>
                    <a:gd name="connsiteY11" fmla="*/ 384849 h 392721"/>
                    <a:gd name="connsiteX12" fmla="*/ 99198 w 407496"/>
                    <a:gd name="connsiteY12" fmla="*/ 363761 h 392721"/>
                    <a:gd name="connsiteX13" fmla="*/ 98212 w 407496"/>
                    <a:gd name="connsiteY13" fmla="*/ 361270 h 392721"/>
                    <a:gd name="connsiteX14" fmla="*/ 93849 w 407496"/>
                    <a:gd name="connsiteY14" fmla="*/ 366650 h 392721"/>
                    <a:gd name="connsiteX15" fmla="*/ 52121 w 407496"/>
                    <a:gd name="connsiteY15" fmla="*/ 379766 h 392721"/>
                    <a:gd name="connsiteX16" fmla="*/ 225 w 407496"/>
                    <a:gd name="connsiteY16" fmla="*/ 317806 h 392721"/>
                    <a:gd name="connsiteX17" fmla="*/ 20103 w 407496"/>
                    <a:gd name="connsiteY17" fmla="*/ 92911 h 392721"/>
                    <a:gd name="connsiteX18" fmla="*/ 59509 w 407496"/>
                    <a:gd name="connsiteY18" fmla="*/ 43530 h 392721"/>
                    <a:gd name="connsiteX19" fmla="*/ 71374 w 407496"/>
                    <a:gd name="connsiteY19" fmla="*/ 42206 h 392721"/>
                    <a:gd name="connsiteX20" fmla="*/ 74764 w 407496"/>
                    <a:gd name="connsiteY20" fmla="*/ 30563 h 392721"/>
                    <a:gd name="connsiteX21" fmla="*/ 107625 w 407496"/>
                    <a:gd name="connsiteY21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5" y="392721"/>
                      </a:ln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9" name="片側の 2 つの角を丸めた四角形 590">
                  <a:extLst>
                    <a:ext uri="{FF2B5EF4-FFF2-40B4-BE49-F238E27FC236}">
                      <a16:creationId xmlns:a16="http://schemas.microsoft.com/office/drawing/2014/main" id="{08AFA716-C5CE-4803-8B1B-18179B8E9896}"/>
                    </a:ext>
                  </a:extLst>
                </p:cNvPr>
                <p:cNvSpPr/>
                <p:nvPr/>
              </p:nvSpPr>
              <p:spPr>
                <a:xfrm rot="2700000">
                  <a:off x="869414" y="4201601"/>
                  <a:ext cx="390960" cy="518890"/>
                </a:xfrm>
                <a:custGeom>
                  <a:avLst/>
                  <a:gdLst>
                    <a:gd name="connsiteX0" fmla="*/ 1661 w 390960"/>
                    <a:gd name="connsiteY0" fmla="*/ 0 h 518890"/>
                    <a:gd name="connsiteX1" fmla="*/ 74650 w 390960"/>
                    <a:gd name="connsiteY1" fmla="*/ 64919 h 518890"/>
                    <a:gd name="connsiteX2" fmla="*/ 146364 w 390960"/>
                    <a:gd name="connsiteY2" fmla="*/ 133357 h 518890"/>
                    <a:gd name="connsiteX3" fmla="*/ 147309 w 390960"/>
                    <a:gd name="connsiteY3" fmla="*/ 351643 h 518890"/>
                    <a:gd name="connsiteX4" fmla="*/ 355036 w 390960"/>
                    <a:gd name="connsiteY4" fmla="*/ 298929 h 518890"/>
                    <a:gd name="connsiteX5" fmla="*/ 390960 w 390960"/>
                    <a:gd name="connsiteY5" fmla="*/ 440493 h 518890"/>
                    <a:gd name="connsiteX6" fmla="*/ 90928 w 390960"/>
                    <a:gd name="connsiteY6" fmla="*/ 516630 h 518890"/>
                    <a:gd name="connsiteX7" fmla="*/ 2185 w 390960"/>
                    <a:gd name="connsiteY7" fmla="*/ 463811 h 518890"/>
                    <a:gd name="connsiteX8" fmla="*/ 1661 w 390960"/>
                    <a:gd name="connsiteY8" fmla="*/ 432324 h 518890"/>
                    <a:gd name="connsiteX9" fmla="*/ 1661 w 390960"/>
                    <a:gd name="connsiteY9" fmla="*/ 0 h 518890"/>
                    <a:gd name="connsiteX0" fmla="*/ 74650 w 390960"/>
                    <a:gd name="connsiteY0" fmla="*/ 64919 h 518890"/>
                    <a:gd name="connsiteX1" fmla="*/ 146364 w 390960"/>
                    <a:gd name="connsiteY1" fmla="*/ 133357 h 518890"/>
                    <a:gd name="connsiteX2" fmla="*/ 147309 w 390960"/>
                    <a:gd name="connsiteY2" fmla="*/ 351643 h 518890"/>
                    <a:gd name="connsiteX3" fmla="*/ 355036 w 390960"/>
                    <a:gd name="connsiteY3" fmla="*/ 298929 h 518890"/>
                    <a:gd name="connsiteX4" fmla="*/ 390960 w 390960"/>
                    <a:gd name="connsiteY4" fmla="*/ 440493 h 518890"/>
                    <a:gd name="connsiteX5" fmla="*/ 90928 w 390960"/>
                    <a:gd name="connsiteY5" fmla="*/ 516630 h 518890"/>
                    <a:gd name="connsiteX6" fmla="*/ 2185 w 390960"/>
                    <a:gd name="connsiteY6" fmla="*/ 463811 h 518890"/>
                    <a:gd name="connsiteX7" fmla="*/ 1661 w 390960"/>
                    <a:gd name="connsiteY7" fmla="*/ 432324 h 518890"/>
                    <a:gd name="connsiteX8" fmla="*/ 1661 w 390960"/>
                    <a:gd name="connsiteY8" fmla="*/ 0 h 518890"/>
                    <a:gd name="connsiteX9" fmla="*/ 166090 w 390960"/>
                    <a:gd name="connsiteY9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8" fmla="*/ 166090 w 390960"/>
                    <a:gd name="connsiteY8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90960" h="518890">
                      <a:moveTo>
                        <a:pt x="146364" y="133357"/>
                      </a:moveTo>
                      <a:lnTo>
                        <a:pt x="147309" y="351643"/>
                      </a:lnTo>
                      <a:lnTo>
                        <a:pt x="355036" y="298929"/>
                      </a:lnTo>
                      <a:lnTo>
                        <a:pt x="390960" y="440493"/>
                      </a:lnTo>
                      <a:lnTo>
                        <a:pt x="90928" y="516630"/>
                      </a:lnTo>
                      <a:cubicBezTo>
                        <a:pt x="51836" y="526550"/>
                        <a:pt x="12105" y="502902"/>
                        <a:pt x="2185" y="463811"/>
                      </a:cubicBezTo>
                      <a:cubicBezTo>
                        <a:pt x="-527" y="453126"/>
                        <a:pt x="-730" y="442395"/>
                        <a:pt x="1661" y="432324"/>
                      </a:cubicBezTo>
                      <a:lnTo>
                        <a:pt x="1661" y="0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927C7C7C-ECA6-4E85-84BA-2D3287F7DE5A}"/>
                </a:ext>
              </a:extLst>
            </p:cNvPr>
            <p:cNvGrpSpPr/>
            <p:nvPr/>
          </p:nvGrpSpPr>
          <p:grpSpPr>
            <a:xfrm>
              <a:off x="734765" y="3127873"/>
              <a:ext cx="383858" cy="1081591"/>
              <a:chOff x="735744" y="3127873"/>
              <a:chExt cx="383858" cy="1081591"/>
            </a:xfrm>
          </p:grpSpPr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F34D0EEA-690C-4234-B863-6DBDC89BEF76}"/>
                  </a:ext>
                </a:extLst>
              </p:cNvPr>
              <p:cNvSpPr/>
              <p:nvPr/>
            </p:nvSpPr>
            <p:spPr>
              <a:xfrm rot="3600000">
                <a:off x="661166" y="3202451"/>
                <a:ext cx="388061" cy="238905"/>
              </a:xfrm>
              <a:custGeom>
                <a:avLst/>
                <a:gdLst>
                  <a:gd name="connsiteX0" fmla="*/ 18924 w 404746"/>
                  <a:gd name="connsiteY0" fmla="*/ 156973 h 249177"/>
                  <a:gd name="connsiteX1" fmla="*/ 22715 w 404746"/>
                  <a:gd name="connsiteY1" fmla="*/ 149162 h 249177"/>
                  <a:gd name="connsiteX2" fmla="*/ 38398 w 404746"/>
                  <a:gd name="connsiteY2" fmla="*/ 139061 h 249177"/>
                  <a:gd name="connsiteX3" fmla="*/ 91554 w 404746"/>
                  <a:gd name="connsiteY3" fmla="*/ 126396 h 249177"/>
                  <a:gd name="connsiteX4" fmla="*/ 130199 w 404746"/>
                  <a:gd name="connsiteY4" fmla="*/ 99941 h 249177"/>
                  <a:gd name="connsiteX5" fmla="*/ 132708 w 404746"/>
                  <a:gd name="connsiteY5" fmla="*/ 96772 h 249177"/>
                  <a:gd name="connsiteX6" fmla="*/ 96009 w 404746"/>
                  <a:gd name="connsiteY6" fmla="*/ 96772 h 249177"/>
                  <a:gd name="connsiteX7" fmla="*/ 73538 w 404746"/>
                  <a:gd name="connsiteY7" fmla="*/ 72409 h 249177"/>
                  <a:gd name="connsiteX8" fmla="*/ 96009 w 404746"/>
                  <a:gd name="connsiteY8" fmla="*/ 48046 h 249177"/>
                  <a:gd name="connsiteX9" fmla="*/ 171280 w 404746"/>
                  <a:gd name="connsiteY9" fmla="*/ 48046 h 249177"/>
                  <a:gd name="connsiteX10" fmla="*/ 193793 w 404746"/>
                  <a:gd name="connsiteY10" fmla="*/ 19606 h 249177"/>
                  <a:gd name="connsiteX11" fmla="*/ 248941 w 404746"/>
                  <a:gd name="connsiteY11" fmla="*/ 2659 h 249177"/>
                  <a:gd name="connsiteX12" fmla="*/ 259404 w 404746"/>
                  <a:gd name="connsiteY12" fmla="*/ 9004 h 249177"/>
                  <a:gd name="connsiteX13" fmla="*/ 404746 w 404746"/>
                  <a:gd name="connsiteY13" fmla="*/ 38863 h 249177"/>
                  <a:gd name="connsiteX14" fmla="*/ 383660 w 404746"/>
                  <a:gd name="connsiteY14" fmla="*/ 141502 h 249177"/>
                  <a:gd name="connsiteX15" fmla="*/ 254900 w 404746"/>
                  <a:gd name="connsiteY15" fmla="*/ 115050 h 249177"/>
                  <a:gd name="connsiteX16" fmla="*/ 231627 w 404746"/>
                  <a:gd name="connsiteY16" fmla="*/ 144450 h 249177"/>
                  <a:gd name="connsiteX17" fmla="*/ 228931 w 404746"/>
                  <a:gd name="connsiteY17" fmla="*/ 149181 h 249177"/>
                  <a:gd name="connsiteX18" fmla="*/ 209971 w 404746"/>
                  <a:gd name="connsiteY18" fmla="*/ 171807 h 249177"/>
                  <a:gd name="connsiteX19" fmla="*/ 205020 w 404746"/>
                  <a:gd name="connsiteY19" fmla="*/ 178061 h 249177"/>
                  <a:gd name="connsiteX20" fmla="*/ 204858 w 404746"/>
                  <a:gd name="connsiteY20" fmla="*/ 177909 h 249177"/>
                  <a:gd name="connsiteX21" fmla="*/ 173225 w 404746"/>
                  <a:gd name="connsiteY21" fmla="*/ 215657 h 249177"/>
                  <a:gd name="connsiteX22" fmla="*/ 171336 w 404746"/>
                  <a:gd name="connsiteY22" fmla="*/ 217234 h 249177"/>
                  <a:gd name="connsiteX23" fmla="*/ 171241 w 404746"/>
                  <a:gd name="connsiteY23" fmla="*/ 217313 h 249177"/>
                  <a:gd name="connsiteX24" fmla="*/ 166295 w 404746"/>
                  <a:gd name="connsiteY24" fmla="*/ 221249 h 249177"/>
                  <a:gd name="connsiteX25" fmla="*/ 164678 w 404746"/>
                  <a:gd name="connsiteY25" fmla="*/ 222536 h 249177"/>
                  <a:gd name="connsiteX26" fmla="*/ 120081 w 404746"/>
                  <a:gd name="connsiteY26" fmla="*/ 246499 h 249177"/>
                  <a:gd name="connsiteX27" fmla="*/ 93337 w 404746"/>
                  <a:gd name="connsiteY27" fmla="*/ 238990 h 249177"/>
                  <a:gd name="connsiteX28" fmla="*/ 92371 w 404746"/>
                  <a:gd name="connsiteY28" fmla="*/ 234537 h 249177"/>
                  <a:gd name="connsiteX29" fmla="*/ 72018 w 404746"/>
                  <a:gd name="connsiteY29" fmla="*/ 244595 h 249177"/>
                  <a:gd name="connsiteX30" fmla="*/ 41615 w 404746"/>
                  <a:gd name="connsiteY30" fmla="*/ 236296 h 249177"/>
                  <a:gd name="connsiteX31" fmla="*/ 41788 w 404746"/>
                  <a:gd name="connsiteY31" fmla="*/ 221785 h 249177"/>
                  <a:gd name="connsiteX32" fmla="*/ 28491 w 404746"/>
                  <a:gd name="connsiteY32" fmla="*/ 224953 h 249177"/>
                  <a:gd name="connsiteX33" fmla="*/ 370 w 404746"/>
                  <a:gd name="connsiteY33" fmla="*/ 209923 h 249177"/>
                  <a:gd name="connsiteX34" fmla="*/ 614 w 404746"/>
                  <a:gd name="connsiteY34" fmla="*/ 201406 h 249177"/>
                  <a:gd name="connsiteX35" fmla="*/ 4405 w 404746"/>
                  <a:gd name="connsiteY35" fmla="*/ 193596 h 249177"/>
                  <a:gd name="connsiteX36" fmla="*/ 20088 w 404746"/>
                  <a:gd name="connsiteY36" fmla="*/ 183495 h 249177"/>
                  <a:gd name="connsiteX37" fmla="*/ 34091 w 404746"/>
                  <a:gd name="connsiteY37" fmla="*/ 180158 h 249177"/>
                  <a:gd name="connsiteX38" fmla="*/ 18680 w 404746"/>
                  <a:gd name="connsiteY38" fmla="*/ 165489 h 249177"/>
                  <a:gd name="connsiteX39" fmla="*/ 18924 w 404746"/>
                  <a:gd name="connsiteY39" fmla="*/ 156973 h 249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04746" h="249177">
                    <a:moveTo>
                      <a:pt x="18924" y="156973"/>
                    </a:moveTo>
                    <a:cubicBezTo>
                      <a:pt x="19632" y="154204"/>
                      <a:pt x="20931" y="151553"/>
                      <a:pt x="22715" y="149162"/>
                    </a:cubicBezTo>
                    <a:cubicBezTo>
                      <a:pt x="26283" y="144380"/>
                      <a:pt x="31793" y="140635"/>
                      <a:pt x="38398" y="139061"/>
                    </a:cubicBezTo>
                    <a:lnTo>
                      <a:pt x="91554" y="126396"/>
                    </a:lnTo>
                    <a:lnTo>
                      <a:pt x="130199" y="99941"/>
                    </a:lnTo>
                    <a:lnTo>
                      <a:pt x="132708" y="96772"/>
                    </a:lnTo>
                    <a:lnTo>
                      <a:pt x="96009" y="96772"/>
                    </a:lnTo>
                    <a:cubicBezTo>
                      <a:pt x="83599" y="96772"/>
                      <a:pt x="73538" y="85864"/>
                      <a:pt x="73538" y="72409"/>
                    </a:cubicBezTo>
                    <a:cubicBezTo>
                      <a:pt x="73538" y="58954"/>
                      <a:pt x="83599" y="48046"/>
                      <a:pt x="96009" y="48046"/>
                    </a:cubicBezTo>
                    <a:lnTo>
                      <a:pt x="171280" y="48046"/>
                    </a:lnTo>
                    <a:lnTo>
                      <a:pt x="193793" y="19606"/>
                    </a:lnTo>
                    <a:cubicBezTo>
                      <a:pt x="207781" y="1935"/>
                      <a:pt x="229692" y="-4006"/>
                      <a:pt x="248941" y="2659"/>
                    </a:cubicBezTo>
                    <a:lnTo>
                      <a:pt x="259404" y="9004"/>
                    </a:lnTo>
                    <a:lnTo>
                      <a:pt x="404746" y="38863"/>
                    </a:lnTo>
                    <a:lnTo>
                      <a:pt x="383660" y="141502"/>
                    </a:lnTo>
                    <a:lnTo>
                      <a:pt x="254900" y="115050"/>
                    </a:lnTo>
                    <a:lnTo>
                      <a:pt x="231627" y="144450"/>
                    </a:lnTo>
                    <a:cubicBezTo>
                      <a:pt x="231136" y="146212"/>
                      <a:pt x="230137" y="147742"/>
                      <a:pt x="228931" y="149181"/>
                    </a:cubicBezTo>
                    <a:lnTo>
                      <a:pt x="209971" y="171807"/>
                    </a:lnTo>
                    <a:cubicBezTo>
                      <a:pt x="208321" y="173891"/>
                      <a:pt x="206671" y="175976"/>
                      <a:pt x="205020" y="178061"/>
                    </a:cubicBezTo>
                    <a:lnTo>
                      <a:pt x="204858" y="177909"/>
                    </a:lnTo>
                    <a:lnTo>
                      <a:pt x="173225" y="215657"/>
                    </a:lnTo>
                    <a:lnTo>
                      <a:pt x="171336" y="217234"/>
                    </a:lnTo>
                    <a:cubicBezTo>
                      <a:pt x="171310" y="217265"/>
                      <a:pt x="171284" y="217296"/>
                      <a:pt x="171241" y="217313"/>
                    </a:cubicBezTo>
                    <a:cubicBezTo>
                      <a:pt x="169892" y="219059"/>
                      <a:pt x="168157" y="220320"/>
                      <a:pt x="166295" y="221249"/>
                    </a:cubicBezTo>
                    <a:cubicBezTo>
                      <a:pt x="165870" y="221861"/>
                      <a:pt x="165284" y="222210"/>
                      <a:pt x="164678" y="222536"/>
                    </a:cubicBezTo>
                    <a:lnTo>
                      <a:pt x="120081" y="246499"/>
                    </a:lnTo>
                    <a:cubicBezTo>
                      <a:pt x="109746" y="252053"/>
                      <a:pt x="97772" y="248691"/>
                      <a:pt x="93337" y="238990"/>
                    </a:cubicBezTo>
                    <a:lnTo>
                      <a:pt x="92371" y="234537"/>
                    </a:lnTo>
                    <a:lnTo>
                      <a:pt x="72018" y="244595"/>
                    </a:lnTo>
                    <a:cubicBezTo>
                      <a:pt x="59711" y="250678"/>
                      <a:pt x="46099" y="246962"/>
                      <a:pt x="41615" y="236296"/>
                    </a:cubicBezTo>
                    <a:cubicBezTo>
                      <a:pt x="39674" y="231681"/>
                      <a:pt x="39760" y="226520"/>
                      <a:pt x="41788" y="221785"/>
                    </a:cubicBezTo>
                    <a:lnTo>
                      <a:pt x="28491" y="224953"/>
                    </a:lnTo>
                    <a:cubicBezTo>
                      <a:pt x="15281" y="228100"/>
                      <a:pt x="2691" y="221371"/>
                      <a:pt x="370" y="209923"/>
                    </a:cubicBezTo>
                    <a:cubicBezTo>
                      <a:pt x="-210" y="207061"/>
                      <a:pt x="-94" y="204175"/>
                      <a:pt x="614" y="201406"/>
                    </a:cubicBezTo>
                    <a:cubicBezTo>
                      <a:pt x="1322" y="198638"/>
                      <a:pt x="2621" y="195987"/>
                      <a:pt x="4405" y="193596"/>
                    </a:cubicBezTo>
                    <a:cubicBezTo>
                      <a:pt x="7973" y="188814"/>
                      <a:pt x="13483" y="185069"/>
                      <a:pt x="20088" y="183495"/>
                    </a:cubicBezTo>
                    <a:lnTo>
                      <a:pt x="34091" y="180158"/>
                    </a:lnTo>
                    <a:cubicBezTo>
                      <a:pt x="26264" y="178588"/>
                      <a:pt x="20218" y="173075"/>
                      <a:pt x="18680" y="165489"/>
                    </a:cubicBezTo>
                    <a:cubicBezTo>
                      <a:pt x="18100" y="162627"/>
                      <a:pt x="18217" y="159741"/>
                      <a:pt x="18924" y="1569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04" name="片側の 2 つの角を丸めた四角形 447">
                <a:extLst>
                  <a:ext uri="{FF2B5EF4-FFF2-40B4-BE49-F238E27FC236}">
                    <a16:creationId xmlns:a16="http://schemas.microsoft.com/office/drawing/2014/main" id="{1DDF3BF5-FB32-4375-B734-B00657D29F40}"/>
                  </a:ext>
                </a:extLst>
              </p:cNvPr>
              <p:cNvSpPr/>
              <p:nvPr/>
            </p:nvSpPr>
            <p:spPr>
              <a:xfrm rot="9900000">
                <a:off x="973552" y="3348986"/>
                <a:ext cx="146050" cy="860478"/>
              </a:xfrm>
              <a:custGeom>
                <a:avLst/>
                <a:gdLst>
                  <a:gd name="connsiteX0" fmla="*/ 73025 w 146050"/>
                  <a:gd name="connsiteY0" fmla="*/ 0 h 929970"/>
                  <a:gd name="connsiteX1" fmla="*/ 73025 w 146050"/>
                  <a:gd name="connsiteY1" fmla="*/ 0 h 929970"/>
                  <a:gd name="connsiteX2" fmla="*/ 146050 w 146050"/>
                  <a:gd name="connsiteY2" fmla="*/ 73025 h 929970"/>
                  <a:gd name="connsiteX3" fmla="*/ 146050 w 146050"/>
                  <a:gd name="connsiteY3" fmla="*/ 929970 h 929970"/>
                  <a:gd name="connsiteX4" fmla="*/ 146050 w 146050"/>
                  <a:gd name="connsiteY4" fmla="*/ 929970 h 929970"/>
                  <a:gd name="connsiteX5" fmla="*/ 0 w 146050"/>
                  <a:gd name="connsiteY5" fmla="*/ 929970 h 929970"/>
                  <a:gd name="connsiteX6" fmla="*/ 0 w 146050"/>
                  <a:gd name="connsiteY6" fmla="*/ 929970 h 929970"/>
                  <a:gd name="connsiteX7" fmla="*/ 0 w 146050"/>
                  <a:gd name="connsiteY7" fmla="*/ 73025 h 929970"/>
                  <a:gd name="connsiteX8" fmla="*/ 73025 w 146050"/>
                  <a:gd name="connsiteY8" fmla="*/ 0 h 929970"/>
                  <a:gd name="connsiteX0" fmla="*/ 73025 w 164465"/>
                  <a:gd name="connsiteY0" fmla="*/ 0 h 929970"/>
                  <a:gd name="connsiteX1" fmla="*/ 73025 w 164465"/>
                  <a:gd name="connsiteY1" fmla="*/ 0 h 929970"/>
                  <a:gd name="connsiteX2" fmla="*/ 146050 w 164465"/>
                  <a:gd name="connsiteY2" fmla="*/ 73025 h 929970"/>
                  <a:gd name="connsiteX3" fmla="*/ 146050 w 164465"/>
                  <a:gd name="connsiteY3" fmla="*/ 929970 h 929970"/>
                  <a:gd name="connsiteX4" fmla="*/ 146050 w 164465"/>
                  <a:gd name="connsiteY4" fmla="*/ 929970 h 929970"/>
                  <a:gd name="connsiteX5" fmla="*/ 0 w 164465"/>
                  <a:gd name="connsiteY5" fmla="*/ 929970 h 929970"/>
                  <a:gd name="connsiteX6" fmla="*/ 0 w 164465"/>
                  <a:gd name="connsiteY6" fmla="*/ 929970 h 929970"/>
                  <a:gd name="connsiteX7" fmla="*/ 0 w 164465"/>
                  <a:gd name="connsiteY7" fmla="*/ 73025 h 929970"/>
                  <a:gd name="connsiteX8" fmla="*/ 164465 w 164465"/>
                  <a:gd name="connsiteY8" fmla="*/ 91440 h 929970"/>
                  <a:gd name="connsiteX0" fmla="*/ 73025 w 146050"/>
                  <a:gd name="connsiteY0" fmla="*/ 0 h 929970"/>
                  <a:gd name="connsiteX1" fmla="*/ 73025 w 146050"/>
                  <a:gd name="connsiteY1" fmla="*/ 0 h 929970"/>
                  <a:gd name="connsiteX2" fmla="*/ 146050 w 146050"/>
                  <a:gd name="connsiteY2" fmla="*/ 73025 h 929970"/>
                  <a:gd name="connsiteX3" fmla="*/ 146050 w 146050"/>
                  <a:gd name="connsiteY3" fmla="*/ 929970 h 929970"/>
                  <a:gd name="connsiteX4" fmla="*/ 146050 w 146050"/>
                  <a:gd name="connsiteY4" fmla="*/ 929970 h 929970"/>
                  <a:gd name="connsiteX5" fmla="*/ 0 w 146050"/>
                  <a:gd name="connsiteY5" fmla="*/ 929970 h 929970"/>
                  <a:gd name="connsiteX6" fmla="*/ 0 w 146050"/>
                  <a:gd name="connsiteY6" fmla="*/ 929970 h 929970"/>
                  <a:gd name="connsiteX7" fmla="*/ 0 w 146050"/>
                  <a:gd name="connsiteY7" fmla="*/ 73025 h 929970"/>
                  <a:gd name="connsiteX0" fmla="*/ 73025 w 146050"/>
                  <a:gd name="connsiteY0" fmla="*/ 0 h 929970"/>
                  <a:gd name="connsiteX1" fmla="*/ 146050 w 146050"/>
                  <a:gd name="connsiteY1" fmla="*/ 73025 h 929970"/>
                  <a:gd name="connsiteX2" fmla="*/ 146050 w 146050"/>
                  <a:gd name="connsiteY2" fmla="*/ 929970 h 929970"/>
                  <a:gd name="connsiteX3" fmla="*/ 146050 w 146050"/>
                  <a:gd name="connsiteY3" fmla="*/ 929970 h 929970"/>
                  <a:gd name="connsiteX4" fmla="*/ 0 w 146050"/>
                  <a:gd name="connsiteY4" fmla="*/ 929970 h 929970"/>
                  <a:gd name="connsiteX5" fmla="*/ 0 w 146050"/>
                  <a:gd name="connsiteY5" fmla="*/ 929970 h 929970"/>
                  <a:gd name="connsiteX6" fmla="*/ 0 w 146050"/>
                  <a:gd name="connsiteY6" fmla="*/ 73025 h 929970"/>
                  <a:gd name="connsiteX0" fmla="*/ 146050 w 146050"/>
                  <a:gd name="connsiteY0" fmla="*/ 0 h 856945"/>
                  <a:gd name="connsiteX1" fmla="*/ 146050 w 146050"/>
                  <a:gd name="connsiteY1" fmla="*/ 856945 h 856945"/>
                  <a:gd name="connsiteX2" fmla="*/ 146050 w 146050"/>
                  <a:gd name="connsiteY2" fmla="*/ 856945 h 856945"/>
                  <a:gd name="connsiteX3" fmla="*/ 0 w 146050"/>
                  <a:gd name="connsiteY3" fmla="*/ 856945 h 856945"/>
                  <a:gd name="connsiteX4" fmla="*/ 0 w 146050"/>
                  <a:gd name="connsiteY4" fmla="*/ 856945 h 856945"/>
                  <a:gd name="connsiteX5" fmla="*/ 0 w 146050"/>
                  <a:gd name="connsiteY5" fmla="*/ 0 h 856945"/>
                  <a:gd name="connsiteX0" fmla="*/ 146050 w 146050"/>
                  <a:gd name="connsiteY0" fmla="*/ 0 h 856945"/>
                  <a:gd name="connsiteX1" fmla="*/ 146050 w 146050"/>
                  <a:gd name="connsiteY1" fmla="*/ 856945 h 856945"/>
                  <a:gd name="connsiteX2" fmla="*/ 146050 w 146050"/>
                  <a:gd name="connsiteY2" fmla="*/ 856945 h 856945"/>
                  <a:gd name="connsiteX3" fmla="*/ 0 w 146050"/>
                  <a:gd name="connsiteY3" fmla="*/ 856945 h 856945"/>
                  <a:gd name="connsiteX4" fmla="*/ 0 w 146050"/>
                  <a:gd name="connsiteY4" fmla="*/ 856945 h 856945"/>
                  <a:gd name="connsiteX5" fmla="*/ 1144 w 146050"/>
                  <a:gd name="connsiteY5" fmla="*/ 69333 h 856945"/>
                  <a:gd name="connsiteX0" fmla="*/ 142066 w 146050"/>
                  <a:gd name="connsiteY0" fmla="*/ 0 h 860478"/>
                  <a:gd name="connsiteX1" fmla="*/ 146050 w 146050"/>
                  <a:gd name="connsiteY1" fmla="*/ 860478 h 860478"/>
                  <a:gd name="connsiteX2" fmla="*/ 146050 w 146050"/>
                  <a:gd name="connsiteY2" fmla="*/ 860478 h 860478"/>
                  <a:gd name="connsiteX3" fmla="*/ 0 w 146050"/>
                  <a:gd name="connsiteY3" fmla="*/ 860478 h 860478"/>
                  <a:gd name="connsiteX4" fmla="*/ 0 w 146050"/>
                  <a:gd name="connsiteY4" fmla="*/ 860478 h 860478"/>
                  <a:gd name="connsiteX5" fmla="*/ 1144 w 146050"/>
                  <a:gd name="connsiteY5" fmla="*/ 72866 h 860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50" h="860478">
                    <a:moveTo>
                      <a:pt x="142066" y="0"/>
                    </a:moveTo>
                    <a:lnTo>
                      <a:pt x="146050" y="860478"/>
                    </a:lnTo>
                    <a:lnTo>
                      <a:pt x="146050" y="860478"/>
                    </a:lnTo>
                    <a:lnTo>
                      <a:pt x="0" y="860478"/>
                    </a:lnTo>
                    <a:lnTo>
                      <a:pt x="0" y="860478"/>
                    </a:lnTo>
                    <a:cubicBezTo>
                      <a:pt x="381" y="597941"/>
                      <a:pt x="763" y="335403"/>
                      <a:pt x="1144" y="72866"/>
                    </a:cubicBez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63236588-352C-4400-915E-7F436688A5CA}"/>
                </a:ext>
              </a:extLst>
            </p:cNvPr>
            <p:cNvGrpSpPr/>
            <p:nvPr/>
          </p:nvGrpSpPr>
          <p:grpSpPr>
            <a:xfrm>
              <a:off x="1186809" y="3651547"/>
              <a:ext cx="372762" cy="252172"/>
              <a:chOff x="1186809" y="3651547"/>
              <a:chExt cx="372762" cy="252172"/>
            </a:xfrm>
          </p:grpSpPr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039996AD-DC7D-4FD0-820C-72D463049052}"/>
                  </a:ext>
                </a:extLst>
              </p:cNvPr>
              <p:cNvSpPr/>
              <p:nvPr/>
            </p:nvSpPr>
            <p:spPr>
              <a:xfrm>
                <a:off x="1244538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C22AB0A5-6D3C-418B-8DB2-5B517D66E324}"/>
                  </a:ext>
                </a:extLst>
              </p:cNvPr>
              <p:cNvSpPr/>
              <p:nvPr/>
            </p:nvSpPr>
            <p:spPr>
              <a:xfrm>
                <a:off x="1449326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9" name="楕円 7">
                <a:extLst>
                  <a:ext uri="{FF2B5EF4-FFF2-40B4-BE49-F238E27FC236}">
                    <a16:creationId xmlns:a16="http://schemas.microsoft.com/office/drawing/2014/main" id="{83C03C70-0FC0-4B62-BC7F-FD5B9E33EC03}"/>
                  </a:ext>
                </a:extLst>
              </p:cNvPr>
              <p:cNvSpPr/>
              <p:nvPr/>
            </p:nvSpPr>
            <p:spPr>
              <a:xfrm>
                <a:off x="1347665" y="3806107"/>
                <a:ext cx="50326" cy="18515"/>
              </a:xfrm>
              <a:custGeom>
                <a:avLst/>
                <a:gdLst>
                  <a:gd name="connsiteX0" fmla="*/ 0 w 431163"/>
                  <a:gd name="connsiteY0" fmla="*/ 94590 h 189180"/>
                  <a:gd name="connsiteX1" fmla="*/ 215582 w 431163"/>
                  <a:gd name="connsiteY1" fmla="*/ 0 h 189180"/>
                  <a:gd name="connsiteX2" fmla="*/ 431164 w 431163"/>
                  <a:gd name="connsiteY2" fmla="*/ 94590 h 189180"/>
                  <a:gd name="connsiteX3" fmla="*/ 215582 w 431163"/>
                  <a:gd name="connsiteY3" fmla="*/ 189180 h 189180"/>
                  <a:gd name="connsiteX4" fmla="*/ 0 w 431163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30169 h 124759"/>
                  <a:gd name="connsiteX1" fmla="*/ 210820 w 431164"/>
                  <a:gd name="connsiteY1" fmla="*/ 9397 h 124759"/>
                  <a:gd name="connsiteX2" fmla="*/ 431164 w 431164"/>
                  <a:gd name="connsiteY2" fmla="*/ 30169 h 124759"/>
                  <a:gd name="connsiteX3" fmla="*/ 215582 w 431164"/>
                  <a:gd name="connsiteY3" fmla="*/ 124759 h 124759"/>
                  <a:gd name="connsiteX4" fmla="*/ 0 w 431164"/>
                  <a:gd name="connsiteY4" fmla="*/ 30169 h 124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164" h="124759">
                    <a:moveTo>
                      <a:pt x="0" y="30169"/>
                    </a:moveTo>
                    <a:cubicBezTo>
                      <a:pt x="0" y="-22072"/>
                      <a:pt x="91757" y="9397"/>
                      <a:pt x="210820" y="9397"/>
                    </a:cubicBezTo>
                    <a:cubicBezTo>
                      <a:pt x="329883" y="9397"/>
                      <a:pt x="431164" y="-22072"/>
                      <a:pt x="431164" y="30169"/>
                    </a:cubicBezTo>
                    <a:cubicBezTo>
                      <a:pt x="431164" y="82410"/>
                      <a:pt x="334645" y="69990"/>
                      <a:pt x="215582" y="124759"/>
                    </a:cubicBezTo>
                    <a:cubicBezTo>
                      <a:pt x="96519" y="69990"/>
                      <a:pt x="0" y="82410"/>
                      <a:pt x="0" y="30169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0" name="二等辺三角形 9">
                <a:extLst>
                  <a:ext uri="{FF2B5EF4-FFF2-40B4-BE49-F238E27FC236}">
                    <a16:creationId xmlns:a16="http://schemas.microsoft.com/office/drawing/2014/main" id="{B1DCBFBB-19B0-475C-A5C1-8396FF444BAD}"/>
                  </a:ext>
                </a:extLst>
              </p:cNvPr>
              <p:cNvSpPr/>
              <p:nvPr/>
            </p:nvSpPr>
            <p:spPr>
              <a:xfrm>
                <a:off x="1297389" y="3857999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" name="月 200">
                <a:extLst>
                  <a:ext uri="{FF2B5EF4-FFF2-40B4-BE49-F238E27FC236}">
                    <a16:creationId xmlns:a16="http://schemas.microsoft.com/office/drawing/2014/main" id="{DF31C336-77D6-4412-A714-9A58055E16AB}"/>
                  </a:ext>
                </a:extLst>
              </p:cNvPr>
              <p:cNvSpPr/>
              <p:nvPr/>
            </p:nvSpPr>
            <p:spPr>
              <a:xfrm rot="5400000">
                <a:off x="1240288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" name="月 201">
                <a:extLst>
                  <a:ext uri="{FF2B5EF4-FFF2-40B4-BE49-F238E27FC236}">
                    <a16:creationId xmlns:a16="http://schemas.microsoft.com/office/drawing/2014/main" id="{8B93A5DA-E5EA-4469-B6CB-19B321068070}"/>
                  </a:ext>
                </a:extLst>
              </p:cNvPr>
              <p:cNvSpPr/>
              <p:nvPr/>
            </p:nvSpPr>
            <p:spPr>
              <a:xfrm rot="16200000" flipH="1">
                <a:off x="1460372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2EB3DF0A-7B17-4E9B-88FC-22587712AA30}"/>
              </a:ext>
            </a:extLst>
          </p:cNvPr>
          <p:cNvGrpSpPr>
            <a:grpSpLocks noChangeAspect="1"/>
          </p:cNvGrpSpPr>
          <p:nvPr/>
        </p:nvGrpSpPr>
        <p:grpSpPr>
          <a:xfrm>
            <a:off x="6400166" y="613014"/>
            <a:ext cx="765538" cy="1797128"/>
            <a:chOff x="4830515" y="3127873"/>
            <a:chExt cx="1275897" cy="2995213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952BEA80-25BC-49F9-97B4-E5FE377A3BCC}"/>
                </a:ext>
              </a:extLst>
            </p:cNvPr>
            <p:cNvGrpSpPr/>
            <p:nvPr/>
          </p:nvGrpSpPr>
          <p:grpSpPr>
            <a:xfrm>
              <a:off x="4988393" y="3551873"/>
              <a:ext cx="1118019" cy="2571213"/>
              <a:chOff x="4988393" y="3551873"/>
              <a:chExt cx="1118019" cy="2571213"/>
            </a:xfrm>
          </p:grpSpPr>
          <p:sp>
            <p:nvSpPr>
              <p:cNvPr id="242" name="フリーフォーム 456">
                <a:extLst>
                  <a:ext uri="{FF2B5EF4-FFF2-40B4-BE49-F238E27FC236}">
                    <a16:creationId xmlns:a16="http://schemas.microsoft.com/office/drawing/2014/main" id="{CD39D1D4-117B-402D-BEC8-F80C11F553B7}"/>
                  </a:ext>
                </a:extLst>
              </p:cNvPr>
              <p:cNvSpPr/>
              <p:nvPr/>
            </p:nvSpPr>
            <p:spPr>
              <a:xfrm flipH="1">
                <a:off x="5085772" y="4836565"/>
                <a:ext cx="783528" cy="1175615"/>
              </a:xfrm>
              <a:custGeom>
                <a:avLst/>
                <a:gdLst>
                  <a:gd name="connsiteX0" fmla="*/ 654065 w 783528"/>
                  <a:gd name="connsiteY0" fmla="*/ 0 h 1037591"/>
                  <a:gd name="connsiteX1" fmla="*/ 411556 w 783528"/>
                  <a:gd name="connsiteY1" fmla="*/ 0 h 1037591"/>
                  <a:gd name="connsiteX2" fmla="*/ 371972 w 783528"/>
                  <a:gd name="connsiteY2" fmla="*/ 0 h 1037591"/>
                  <a:gd name="connsiteX3" fmla="*/ 129463 w 783528"/>
                  <a:gd name="connsiteY3" fmla="*/ 0 h 1037591"/>
                  <a:gd name="connsiteX4" fmla="*/ 0 w 783528"/>
                  <a:gd name="connsiteY4" fmla="*/ 1037591 h 1037591"/>
                  <a:gd name="connsiteX5" fmla="*/ 129616 w 783528"/>
                  <a:gd name="connsiteY5" fmla="*/ 1037591 h 1037591"/>
                  <a:gd name="connsiteX6" fmla="*/ 386684 w 783528"/>
                  <a:gd name="connsiteY6" fmla="*/ 204918 h 1037591"/>
                  <a:gd name="connsiteX7" fmla="*/ 653912 w 783528"/>
                  <a:gd name="connsiteY7" fmla="*/ 1037591 h 1037591"/>
                  <a:gd name="connsiteX8" fmla="*/ 783528 w 783528"/>
                  <a:gd name="connsiteY8" fmla="*/ 1037591 h 1037591"/>
                  <a:gd name="connsiteX9" fmla="*/ 654065 w 783528"/>
                  <a:gd name="connsiteY9" fmla="*/ 0 h 1037591"/>
                  <a:gd name="connsiteX0" fmla="*/ 654065 w 783528"/>
                  <a:gd name="connsiteY0" fmla="*/ 0 h 1037591"/>
                  <a:gd name="connsiteX1" fmla="*/ 371972 w 783528"/>
                  <a:gd name="connsiteY1" fmla="*/ 0 h 1037591"/>
                  <a:gd name="connsiteX2" fmla="*/ 129463 w 783528"/>
                  <a:gd name="connsiteY2" fmla="*/ 0 h 1037591"/>
                  <a:gd name="connsiteX3" fmla="*/ 0 w 783528"/>
                  <a:gd name="connsiteY3" fmla="*/ 1037591 h 1037591"/>
                  <a:gd name="connsiteX4" fmla="*/ 129616 w 783528"/>
                  <a:gd name="connsiteY4" fmla="*/ 1037591 h 1037591"/>
                  <a:gd name="connsiteX5" fmla="*/ 386684 w 783528"/>
                  <a:gd name="connsiteY5" fmla="*/ 204918 h 1037591"/>
                  <a:gd name="connsiteX6" fmla="*/ 653912 w 783528"/>
                  <a:gd name="connsiteY6" fmla="*/ 1037591 h 1037591"/>
                  <a:gd name="connsiteX7" fmla="*/ 783528 w 783528"/>
                  <a:gd name="connsiteY7" fmla="*/ 1037591 h 1037591"/>
                  <a:gd name="connsiteX8" fmla="*/ 654065 w 783528"/>
                  <a:gd name="connsiteY8" fmla="*/ 0 h 1037591"/>
                  <a:gd name="connsiteX0" fmla="*/ 654065 w 783528"/>
                  <a:gd name="connsiteY0" fmla="*/ 0 h 1037591"/>
                  <a:gd name="connsiteX1" fmla="*/ 129463 w 783528"/>
                  <a:gd name="connsiteY1" fmla="*/ 0 h 1037591"/>
                  <a:gd name="connsiteX2" fmla="*/ 0 w 783528"/>
                  <a:gd name="connsiteY2" fmla="*/ 1037591 h 1037591"/>
                  <a:gd name="connsiteX3" fmla="*/ 129616 w 783528"/>
                  <a:gd name="connsiteY3" fmla="*/ 1037591 h 1037591"/>
                  <a:gd name="connsiteX4" fmla="*/ 386684 w 783528"/>
                  <a:gd name="connsiteY4" fmla="*/ 204918 h 1037591"/>
                  <a:gd name="connsiteX5" fmla="*/ 653912 w 783528"/>
                  <a:gd name="connsiteY5" fmla="*/ 1037591 h 1037591"/>
                  <a:gd name="connsiteX6" fmla="*/ 783528 w 783528"/>
                  <a:gd name="connsiteY6" fmla="*/ 1037591 h 1037591"/>
                  <a:gd name="connsiteX7" fmla="*/ 654065 w 783528"/>
                  <a:gd name="connsiteY7" fmla="*/ 0 h 10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3528" h="1037591">
                    <a:moveTo>
                      <a:pt x="654065" y="0"/>
                    </a:moveTo>
                    <a:lnTo>
                      <a:pt x="129463" y="0"/>
                    </a:lnTo>
                    <a:lnTo>
                      <a:pt x="0" y="1037591"/>
                    </a:lnTo>
                    <a:lnTo>
                      <a:pt x="129616" y="1037591"/>
                    </a:lnTo>
                    <a:lnTo>
                      <a:pt x="386684" y="204918"/>
                    </a:lnTo>
                    <a:lnTo>
                      <a:pt x="653912" y="1037591"/>
                    </a:lnTo>
                    <a:lnTo>
                      <a:pt x="783528" y="1037591"/>
                    </a:lnTo>
                    <a:lnTo>
                      <a:pt x="654065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3" name="フリーフォーム 458">
                <a:extLst>
                  <a:ext uri="{FF2B5EF4-FFF2-40B4-BE49-F238E27FC236}">
                    <a16:creationId xmlns:a16="http://schemas.microsoft.com/office/drawing/2014/main" id="{75645BCE-58E3-44BA-A865-389783EFED48}"/>
                  </a:ext>
                </a:extLst>
              </p:cNvPr>
              <p:cNvSpPr/>
              <p:nvPr/>
            </p:nvSpPr>
            <p:spPr>
              <a:xfrm>
                <a:off x="4988393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4" name="フリーフォーム 459">
                <a:extLst>
                  <a:ext uri="{FF2B5EF4-FFF2-40B4-BE49-F238E27FC236}">
                    <a16:creationId xmlns:a16="http://schemas.microsoft.com/office/drawing/2014/main" id="{8C84F7B9-D9B0-4B34-9BF3-FC1C24FF3BC3}"/>
                  </a:ext>
                </a:extLst>
              </p:cNvPr>
              <p:cNvSpPr/>
              <p:nvPr/>
            </p:nvSpPr>
            <p:spPr>
              <a:xfrm flipH="1">
                <a:off x="5729506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5" name="星 24 649">
                <a:extLst>
                  <a:ext uri="{FF2B5EF4-FFF2-40B4-BE49-F238E27FC236}">
                    <a16:creationId xmlns:a16="http://schemas.microsoft.com/office/drawing/2014/main" id="{6F4AFF81-C174-4918-944C-F74730ACE4BE}"/>
                  </a:ext>
                </a:extLst>
              </p:cNvPr>
              <p:cNvSpPr/>
              <p:nvPr/>
            </p:nvSpPr>
            <p:spPr>
              <a:xfrm>
                <a:off x="5226396" y="3578061"/>
                <a:ext cx="496418" cy="344118"/>
              </a:xfrm>
              <a:prstGeom prst="star24">
                <a:avLst>
                  <a:gd name="adj" fmla="val 47257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6" name="円/楕円 628">
                <a:extLst>
                  <a:ext uri="{FF2B5EF4-FFF2-40B4-BE49-F238E27FC236}">
                    <a16:creationId xmlns:a16="http://schemas.microsoft.com/office/drawing/2014/main" id="{79A482E2-04D4-4F82-81B6-6EC366CBD33B}"/>
                  </a:ext>
                </a:extLst>
              </p:cNvPr>
              <p:cNvSpPr/>
              <p:nvPr/>
            </p:nvSpPr>
            <p:spPr>
              <a:xfrm rot="900000" flipH="1">
                <a:off x="5645350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7" name="円/楕円 629">
                <a:extLst>
                  <a:ext uri="{FF2B5EF4-FFF2-40B4-BE49-F238E27FC236}">
                    <a16:creationId xmlns:a16="http://schemas.microsoft.com/office/drawing/2014/main" id="{5A1F16FE-FEBB-454E-BBFC-269CB70DDAF0}"/>
                  </a:ext>
                </a:extLst>
              </p:cNvPr>
              <p:cNvSpPr/>
              <p:nvPr/>
            </p:nvSpPr>
            <p:spPr>
              <a:xfrm rot="20700000">
                <a:off x="5220911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8" name="台形 247">
                <a:extLst>
                  <a:ext uri="{FF2B5EF4-FFF2-40B4-BE49-F238E27FC236}">
                    <a16:creationId xmlns:a16="http://schemas.microsoft.com/office/drawing/2014/main" id="{4F8639F7-56CD-4CDA-9977-24427751E907}"/>
                  </a:ext>
                </a:extLst>
              </p:cNvPr>
              <p:cNvSpPr/>
              <p:nvPr/>
            </p:nvSpPr>
            <p:spPr>
              <a:xfrm>
                <a:off x="5385946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9" name="台形 248">
                <a:extLst>
                  <a:ext uri="{FF2B5EF4-FFF2-40B4-BE49-F238E27FC236}">
                    <a16:creationId xmlns:a16="http://schemas.microsoft.com/office/drawing/2014/main" id="{4C50B56E-8DC2-4008-9BA5-04E78FB62FF7}"/>
                  </a:ext>
                </a:extLst>
              </p:cNvPr>
              <p:cNvSpPr/>
              <p:nvPr/>
            </p:nvSpPr>
            <p:spPr>
              <a:xfrm rot="10800000">
                <a:off x="5311253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0" name="円/楕円 551">
                <a:extLst>
                  <a:ext uri="{FF2B5EF4-FFF2-40B4-BE49-F238E27FC236}">
                    <a16:creationId xmlns:a16="http://schemas.microsoft.com/office/drawing/2014/main" id="{7F3A63C5-EDBC-4EC0-A1DB-664C209C3A93}"/>
                  </a:ext>
                </a:extLst>
              </p:cNvPr>
              <p:cNvSpPr/>
              <p:nvPr/>
            </p:nvSpPr>
            <p:spPr>
              <a:xfrm>
                <a:off x="5269121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1" name="フリーフォーム 553">
                <a:extLst>
                  <a:ext uri="{FF2B5EF4-FFF2-40B4-BE49-F238E27FC236}">
                    <a16:creationId xmlns:a16="http://schemas.microsoft.com/office/drawing/2014/main" id="{8CA04C36-461B-46AC-9469-DE131A793794}"/>
                  </a:ext>
                </a:extLst>
              </p:cNvPr>
              <p:cNvSpPr/>
              <p:nvPr/>
            </p:nvSpPr>
            <p:spPr>
              <a:xfrm>
                <a:off x="5182447" y="4097336"/>
                <a:ext cx="593730" cy="722313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69871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0014 w 593730"/>
                  <a:gd name="connsiteY10" fmla="*/ 722313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30014 w 593730"/>
                  <a:gd name="connsiteY9" fmla="*/ 722313 h 992180"/>
                  <a:gd name="connsiteX10" fmla="*/ 38914 w 593730"/>
                  <a:gd name="connsiteY10" fmla="*/ 638688 h 992180"/>
                  <a:gd name="connsiteX11" fmla="*/ 0 w 593730"/>
                  <a:gd name="connsiteY11" fmla="*/ 101424 h 992180"/>
                  <a:gd name="connsiteX12" fmla="*/ 98957 w 593730"/>
                  <a:gd name="connsiteY12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30014 w 593730"/>
                  <a:gd name="connsiteY8" fmla="*/ 722313 h 992180"/>
                  <a:gd name="connsiteX9" fmla="*/ 38914 w 593730"/>
                  <a:gd name="connsiteY9" fmla="*/ 638688 h 992180"/>
                  <a:gd name="connsiteX10" fmla="*/ 0 w 593730"/>
                  <a:gd name="connsiteY10" fmla="*/ 101424 h 992180"/>
                  <a:gd name="connsiteX11" fmla="*/ 98957 w 593730"/>
                  <a:gd name="connsiteY11" fmla="*/ 0 h 992180"/>
                  <a:gd name="connsiteX0" fmla="*/ 98957 w 593730"/>
                  <a:gd name="connsiteY0" fmla="*/ 0 h 948532"/>
                  <a:gd name="connsiteX1" fmla="*/ 154266 w 593730"/>
                  <a:gd name="connsiteY1" fmla="*/ 0 h 948532"/>
                  <a:gd name="connsiteX2" fmla="*/ 446578 w 593730"/>
                  <a:gd name="connsiteY2" fmla="*/ 0 h 948532"/>
                  <a:gd name="connsiteX3" fmla="*/ 494773 w 593730"/>
                  <a:gd name="connsiteY3" fmla="*/ 0 h 948532"/>
                  <a:gd name="connsiteX4" fmla="*/ 593730 w 593730"/>
                  <a:gd name="connsiteY4" fmla="*/ 101424 h 948532"/>
                  <a:gd name="connsiteX5" fmla="*/ 535767 w 593730"/>
                  <a:gd name="connsiteY5" fmla="*/ 638690 h 948532"/>
                  <a:gd name="connsiteX6" fmla="*/ 589909 w 593730"/>
                  <a:gd name="connsiteY6" fmla="*/ 948532 h 948532"/>
                  <a:gd name="connsiteX7" fmla="*/ 30014 w 593730"/>
                  <a:gd name="connsiteY7" fmla="*/ 722313 h 948532"/>
                  <a:gd name="connsiteX8" fmla="*/ 38914 w 593730"/>
                  <a:gd name="connsiteY8" fmla="*/ 638688 h 948532"/>
                  <a:gd name="connsiteX9" fmla="*/ 0 w 593730"/>
                  <a:gd name="connsiteY9" fmla="*/ 101424 h 948532"/>
                  <a:gd name="connsiteX10" fmla="*/ 98957 w 593730"/>
                  <a:gd name="connsiteY10" fmla="*/ 0 h 948532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38914 w 593730"/>
                  <a:gd name="connsiteY8" fmla="*/ 638688 h 722313"/>
                  <a:gd name="connsiteX9" fmla="*/ 0 w 593730"/>
                  <a:gd name="connsiteY9" fmla="*/ 101424 h 722313"/>
                  <a:gd name="connsiteX10" fmla="*/ 98957 w 593730"/>
                  <a:gd name="connsiteY10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0 w 593730"/>
                  <a:gd name="connsiteY8" fmla="*/ 101424 h 722313"/>
                  <a:gd name="connsiteX9" fmla="*/ 98957 w 593730"/>
                  <a:gd name="connsiteY9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44666 w 593730"/>
                  <a:gd name="connsiteY5" fmla="*/ 722313 h 722313"/>
                  <a:gd name="connsiteX6" fmla="*/ 30014 w 593730"/>
                  <a:gd name="connsiteY6" fmla="*/ 722313 h 722313"/>
                  <a:gd name="connsiteX7" fmla="*/ 0 w 593730"/>
                  <a:gd name="connsiteY7" fmla="*/ 101424 h 722313"/>
                  <a:gd name="connsiteX8" fmla="*/ 98957 w 593730"/>
                  <a:gd name="connsiteY8" fmla="*/ 0 h 722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3730" h="722313">
                    <a:moveTo>
                      <a:pt x="98957" y="0"/>
                    </a:moveTo>
                    <a:lnTo>
                      <a:pt x="154266" y="0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44666" y="722313"/>
                    </a:lnTo>
                    <a:lnTo>
                      <a:pt x="30014" y="722313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2" name="台形 529">
                <a:extLst>
                  <a:ext uri="{FF2B5EF4-FFF2-40B4-BE49-F238E27FC236}">
                    <a16:creationId xmlns:a16="http://schemas.microsoft.com/office/drawing/2014/main" id="{18929674-4B59-4763-90B1-926AA47FC204}"/>
                  </a:ext>
                </a:extLst>
              </p:cNvPr>
              <p:cNvSpPr/>
              <p:nvPr/>
            </p:nvSpPr>
            <p:spPr>
              <a:xfrm rot="10800000" flipV="1">
                <a:off x="5419166" y="4171308"/>
                <a:ext cx="120292" cy="564241"/>
              </a:xfrm>
              <a:custGeom>
                <a:avLst/>
                <a:gdLst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0 w 120292"/>
                  <a:gd name="connsiteY4" fmla="*/ 451313 h 451313"/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57150 w 120292"/>
                  <a:gd name="connsiteY4" fmla="*/ 448318 h 451313"/>
                  <a:gd name="connsiteX5" fmla="*/ 0 w 120292"/>
                  <a:gd name="connsiteY5" fmla="*/ 451313 h 451313"/>
                  <a:gd name="connsiteX0" fmla="*/ 0 w 120292"/>
                  <a:gd name="connsiteY0" fmla="*/ 451313 h 498324"/>
                  <a:gd name="connsiteX1" fmla="*/ 34837 w 120292"/>
                  <a:gd name="connsiteY1" fmla="*/ 0 h 498324"/>
                  <a:gd name="connsiteX2" fmla="*/ 85455 w 120292"/>
                  <a:gd name="connsiteY2" fmla="*/ 0 h 498324"/>
                  <a:gd name="connsiteX3" fmla="*/ 120292 w 120292"/>
                  <a:gd name="connsiteY3" fmla="*/ 451313 h 498324"/>
                  <a:gd name="connsiteX4" fmla="*/ 59531 w 120292"/>
                  <a:gd name="connsiteY4" fmla="*/ 498324 h 498324"/>
                  <a:gd name="connsiteX5" fmla="*/ 0 w 120292"/>
                  <a:gd name="connsiteY5" fmla="*/ 451313 h 4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292" h="498324">
                    <a:moveTo>
                      <a:pt x="0" y="451313"/>
                    </a:moveTo>
                    <a:lnTo>
                      <a:pt x="34837" y="0"/>
                    </a:lnTo>
                    <a:lnTo>
                      <a:pt x="85455" y="0"/>
                    </a:lnTo>
                    <a:lnTo>
                      <a:pt x="120292" y="451313"/>
                    </a:lnTo>
                    <a:lnTo>
                      <a:pt x="59531" y="498324"/>
                    </a:lnTo>
                    <a:lnTo>
                      <a:pt x="0" y="451313"/>
                    </a:lnTo>
                    <a:close/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3" name="台形 252">
                <a:extLst>
                  <a:ext uri="{FF2B5EF4-FFF2-40B4-BE49-F238E27FC236}">
                    <a16:creationId xmlns:a16="http://schemas.microsoft.com/office/drawing/2014/main" id="{443EC48B-D3C1-4F2F-A720-7705B1EA62F8}"/>
                  </a:ext>
                </a:extLst>
              </p:cNvPr>
              <p:cNvSpPr/>
              <p:nvPr/>
            </p:nvSpPr>
            <p:spPr>
              <a:xfrm rot="10800000">
                <a:off x="5434642" y="4097334"/>
                <a:ext cx="89340" cy="73973"/>
              </a:xfrm>
              <a:prstGeom prst="trapezoid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4" name="フリーフォーム 559">
                <a:extLst>
                  <a:ext uri="{FF2B5EF4-FFF2-40B4-BE49-F238E27FC236}">
                    <a16:creationId xmlns:a16="http://schemas.microsoft.com/office/drawing/2014/main" id="{47CF6862-8F3A-4D71-B4EE-AD2DB1ECDA04}"/>
                  </a:ext>
                </a:extLst>
              </p:cNvPr>
              <p:cNvSpPr/>
              <p:nvPr/>
            </p:nvSpPr>
            <p:spPr>
              <a:xfrm rot="10800000">
                <a:off x="5311253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5" name="正方形/長方形 254">
                <a:extLst>
                  <a:ext uri="{FF2B5EF4-FFF2-40B4-BE49-F238E27FC236}">
                    <a16:creationId xmlns:a16="http://schemas.microsoft.com/office/drawing/2014/main" id="{E6EABE68-152A-430E-9595-7CE87DEB776F}"/>
                  </a:ext>
                </a:extLst>
              </p:cNvPr>
              <p:cNvSpPr/>
              <p:nvPr/>
            </p:nvSpPr>
            <p:spPr>
              <a:xfrm>
                <a:off x="5208464" y="4793987"/>
                <a:ext cx="526163" cy="520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6" name="フリーフォーム 569">
                <a:extLst>
                  <a:ext uri="{FF2B5EF4-FFF2-40B4-BE49-F238E27FC236}">
                    <a16:creationId xmlns:a16="http://schemas.microsoft.com/office/drawing/2014/main" id="{442F5D9E-7249-43CD-86C7-DEFE7120D7EC}"/>
                  </a:ext>
                </a:extLst>
              </p:cNvPr>
              <p:cNvSpPr/>
              <p:nvPr/>
            </p:nvSpPr>
            <p:spPr>
              <a:xfrm rot="10800000">
                <a:off x="5184218" y="4097336"/>
                <a:ext cx="593730" cy="812572"/>
              </a:xfrm>
              <a:custGeom>
                <a:avLst/>
                <a:gdLst>
                  <a:gd name="connsiteX0" fmla="*/ 515838 w 635860"/>
                  <a:gd name="connsiteY0" fmla="*/ 812572 h 812572"/>
                  <a:gd name="connsiteX1" fmla="*/ 460529 w 635860"/>
                  <a:gd name="connsiteY1" fmla="*/ 812572 h 812572"/>
                  <a:gd name="connsiteX2" fmla="*/ 454239 w 635860"/>
                  <a:gd name="connsiteY2" fmla="*/ 812572 h 812572"/>
                  <a:gd name="connsiteX3" fmla="*/ 454277 w 635860"/>
                  <a:gd name="connsiteY3" fmla="*/ 811952 h 812572"/>
                  <a:gd name="connsiteX4" fmla="*/ 317930 w 635860"/>
                  <a:gd name="connsiteY4" fmla="*/ 364294 h 812572"/>
                  <a:gd name="connsiteX5" fmla="*/ 181583 w 635860"/>
                  <a:gd name="connsiteY5" fmla="*/ 811952 h 812572"/>
                  <a:gd name="connsiteX6" fmla="*/ 181621 w 635860"/>
                  <a:gd name="connsiteY6" fmla="*/ 812572 h 812572"/>
                  <a:gd name="connsiteX7" fmla="*/ 168217 w 635860"/>
                  <a:gd name="connsiteY7" fmla="*/ 812572 h 812572"/>
                  <a:gd name="connsiteX8" fmla="*/ 120022 w 635860"/>
                  <a:gd name="connsiteY8" fmla="*/ 812572 h 812572"/>
                  <a:gd name="connsiteX9" fmla="*/ 21065 w 635860"/>
                  <a:gd name="connsiteY9" fmla="*/ 711148 h 812572"/>
                  <a:gd name="connsiteX10" fmla="*/ 68414 w 635860"/>
                  <a:gd name="connsiteY10" fmla="*/ 111959 h 812572"/>
                  <a:gd name="connsiteX11" fmla="*/ 0 w 635860"/>
                  <a:gd name="connsiteY11" fmla="*/ 111959 h 812572"/>
                  <a:gd name="connsiteX12" fmla="*/ 166405 w 635860"/>
                  <a:gd name="connsiteY12" fmla="*/ 0 h 812572"/>
                  <a:gd name="connsiteX13" fmla="*/ 300557 w 635860"/>
                  <a:gd name="connsiteY13" fmla="*/ 90259 h 812572"/>
                  <a:gd name="connsiteX14" fmla="*/ 335304 w 635860"/>
                  <a:gd name="connsiteY14" fmla="*/ 90259 h 812572"/>
                  <a:gd name="connsiteX15" fmla="*/ 469455 w 635860"/>
                  <a:gd name="connsiteY15" fmla="*/ 0 h 812572"/>
                  <a:gd name="connsiteX16" fmla="*/ 635860 w 635860"/>
                  <a:gd name="connsiteY16" fmla="*/ 111959 h 812572"/>
                  <a:gd name="connsiteX17" fmla="*/ 585830 w 635860"/>
                  <a:gd name="connsiteY17" fmla="*/ 111959 h 812572"/>
                  <a:gd name="connsiteX18" fmla="*/ 614795 w 635860"/>
                  <a:gd name="connsiteY18" fmla="*/ 711148 h 812572"/>
                  <a:gd name="connsiteX19" fmla="*/ 515838 w 635860"/>
                  <a:gd name="connsiteY19" fmla="*/ 812572 h 812572"/>
                  <a:gd name="connsiteX0" fmla="*/ 515838 w 614795"/>
                  <a:gd name="connsiteY0" fmla="*/ 812572 h 812572"/>
                  <a:gd name="connsiteX1" fmla="*/ 460529 w 614795"/>
                  <a:gd name="connsiteY1" fmla="*/ 812572 h 812572"/>
                  <a:gd name="connsiteX2" fmla="*/ 454239 w 614795"/>
                  <a:gd name="connsiteY2" fmla="*/ 812572 h 812572"/>
                  <a:gd name="connsiteX3" fmla="*/ 454277 w 614795"/>
                  <a:gd name="connsiteY3" fmla="*/ 811952 h 812572"/>
                  <a:gd name="connsiteX4" fmla="*/ 317930 w 614795"/>
                  <a:gd name="connsiteY4" fmla="*/ 364294 h 812572"/>
                  <a:gd name="connsiteX5" fmla="*/ 181583 w 614795"/>
                  <a:gd name="connsiteY5" fmla="*/ 811952 h 812572"/>
                  <a:gd name="connsiteX6" fmla="*/ 181621 w 614795"/>
                  <a:gd name="connsiteY6" fmla="*/ 812572 h 812572"/>
                  <a:gd name="connsiteX7" fmla="*/ 168217 w 614795"/>
                  <a:gd name="connsiteY7" fmla="*/ 812572 h 812572"/>
                  <a:gd name="connsiteX8" fmla="*/ 120022 w 614795"/>
                  <a:gd name="connsiteY8" fmla="*/ 812572 h 812572"/>
                  <a:gd name="connsiteX9" fmla="*/ 21065 w 614795"/>
                  <a:gd name="connsiteY9" fmla="*/ 711148 h 812572"/>
                  <a:gd name="connsiteX10" fmla="*/ 68414 w 614795"/>
                  <a:gd name="connsiteY10" fmla="*/ 111959 h 812572"/>
                  <a:gd name="connsiteX11" fmla="*/ 0 w 614795"/>
                  <a:gd name="connsiteY11" fmla="*/ 111959 h 812572"/>
                  <a:gd name="connsiteX12" fmla="*/ 166405 w 614795"/>
                  <a:gd name="connsiteY12" fmla="*/ 0 h 812572"/>
                  <a:gd name="connsiteX13" fmla="*/ 300557 w 614795"/>
                  <a:gd name="connsiteY13" fmla="*/ 90259 h 812572"/>
                  <a:gd name="connsiteX14" fmla="*/ 335304 w 614795"/>
                  <a:gd name="connsiteY14" fmla="*/ 90259 h 812572"/>
                  <a:gd name="connsiteX15" fmla="*/ 469455 w 614795"/>
                  <a:gd name="connsiteY15" fmla="*/ 0 h 812572"/>
                  <a:gd name="connsiteX16" fmla="*/ 585830 w 614795"/>
                  <a:gd name="connsiteY16" fmla="*/ 111959 h 812572"/>
                  <a:gd name="connsiteX17" fmla="*/ 614795 w 614795"/>
                  <a:gd name="connsiteY17" fmla="*/ 711148 h 812572"/>
                  <a:gd name="connsiteX18" fmla="*/ 515838 w 614795"/>
                  <a:gd name="connsiteY18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79492 w 593730"/>
                  <a:gd name="connsiteY12" fmla="*/ 90259 h 812572"/>
                  <a:gd name="connsiteX13" fmla="*/ 314239 w 593730"/>
                  <a:gd name="connsiteY13" fmla="*/ 90259 h 812572"/>
                  <a:gd name="connsiteX14" fmla="*/ 448390 w 593730"/>
                  <a:gd name="connsiteY14" fmla="*/ 0 h 812572"/>
                  <a:gd name="connsiteX15" fmla="*/ 564765 w 593730"/>
                  <a:gd name="connsiteY15" fmla="*/ 111959 h 812572"/>
                  <a:gd name="connsiteX16" fmla="*/ 593730 w 593730"/>
                  <a:gd name="connsiteY16" fmla="*/ 711148 h 812572"/>
                  <a:gd name="connsiteX17" fmla="*/ 494773 w 593730"/>
                  <a:gd name="connsiteY17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79492 w 593730"/>
                  <a:gd name="connsiteY12" fmla="*/ 90259 h 812572"/>
                  <a:gd name="connsiteX13" fmla="*/ 448390 w 593730"/>
                  <a:gd name="connsiteY13" fmla="*/ 0 h 812572"/>
                  <a:gd name="connsiteX14" fmla="*/ 564765 w 593730"/>
                  <a:gd name="connsiteY14" fmla="*/ 111959 h 812572"/>
                  <a:gd name="connsiteX15" fmla="*/ 593730 w 593730"/>
                  <a:gd name="connsiteY15" fmla="*/ 711148 h 812572"/>
                  <a:gd name="connsiteX16" fmla="*/ 494773 w 593730"/>
                  <a:gd name="connsiteY16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98542 w 593730"/>
                  <a:gd name="connsiteY12" fmla="*/ 59302 h 812572"/>
                  <a:gd name="connsiteX13" fmla="*/ 448390 w 593730"/>
                  <a:gd name="connsiteY13" fmla="*/ 0 h 812572"/>
                  <a:gd name="connsiteX14" fmla="*/ 564765 w 593730"/>
                  <a:gd name="connsiteY14" fmla="*/ 111959 h 812572"/>
                  <a:gd name="connsiteX15" fmla="*/ 593730 w 593730"/>
                  <a:gd name="connsiteY15" fmla="*/ 711148 h 812572"/>
                  <a:gd name="connsiteX16" fmla="*/ 494773 w 593730"/>
                  <a:gd name="connsiteY16" fmla="*/ 812572 h 812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812572">
                    <a:moveTo>
                      <a:pt x="494773" y="812572"/>
                    </a:moveTo>
                    <a:lnTo>
                      <a:pt x="439464" y="812572"/>
                    </a:lnTo>
                    <a:lnTo>
                      <a:pt x="433174" y="812572"/>
                    </a:lnTo>
                    <a:cubicBezTo>
                      <a:pt x="433187" y="812365"/>
                      <a:pt x="433199" y="812159"/>
                      <a:pt x="433212" y="811952"/>
                    </a:cubicBezTo>
                    <a:cubicBezTo>
                      <a:pt x="433212" y="564717"/>
                      <a:pt x="312783" y="364294"/>
                      <a:pt x="296865" y="364294"/>
                    </a:cubicBezTo>
                    <a:cubicBezTo>
                      <a:pt x="280946" y="364294"/>
                      <a:pt x="160518" y="564717"/>
                      <a:pt x="160518" y="811952"/>
                    </a:cubicBezTo>
                    <a:cubicBezTo>
                      <a:pt x="160531" y="812159"/>
                      <a:pt x="160543" y="812365"/>
                      <a:pt x="160556" y="812572"/>
                    </a:cubicBezTo>
                    <a:lnTo>
                      <a:pt x="147152" y="812572"/>
                    </a:lnTo>
                    <a:lnTo>
                      <a:pt x="98957" y="812572"/>
                    </a:lnTo>
                    <a:cubicBezTo>
                      <a:pt x="44305" y="812572"/>
                      <a:pt x="0" y="767162"/>
                      <a:pt x="0" y="711148"/>
                    </a:cubicBezTo>
                    <a:lnTo>
                      <a:pt x="47349" y="111959"/>
                    </a:lnTo>
                    <a:lnTo>
                      <a:pt x="145340" y="0"/>
                    </a:lnTo>
                    <a:lnTo>
                      <a:pt x="298542" y="59302"/>
                    </a:lnTo>
                    <a:lnTo>
                      <a:pt x="448390" y="0"/>
                    </a:lnTo>
                    <a:lnTo>
                      <a:pt x="564765" y="111959"/>
                    </a:lnTo>
                    <a:lnTo>
                      <a:pt x="593730" y="711148"/>
                    </a:lnTo>
                    <a:cubicBezTo>
                      <a:pt x="593730" y="767162"/>
                      <a:pt x="549425" y="812572"/>
                      <a:pt x="494773" y="812572"/>
                    </a:cubicBezTo>
                    <a:close/>
                  </a:path>
                </a:pathLst>
              </a:custGeom>
              <a:pattFill prst="dkVert">
                <a:fgClr>
                  <a:srgbClr val="E7E6E6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7" name="円/楕円 595">
                <a:extLst>
                  <a:ext uri="{FF2B5EF4-FFF2-40B4-BE49-F238E27FC236}">
                    <a16:creationId xmlns:a16="http://schemas.microsoft.com/office/drawing/2014/main" id="{B05CD5B7-7D7F-4093-9C32-EB7F76E47BB1}"/>
                  </a:ext>
                </a:extLst>
              </p:cNvPr>
              <p:cNvSpPr/>
              <p:nvPr/>
            </p:nvSpPr>
            <p:spPr>
              <a:xfrm>
                <a:off x="5457478" y="461326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8" name="円/楕円 598">
                <a:extLst>
                  <a:ext uri="{FF2B5EF4-FFF2-40B4-BE49-F238E27FC236}">
                    <a16:creationId xmlns:a16="http://schemas.microsoft.com/office/drawing/2014/main" id="{781345E2-F8F0-43F0-ADF1-C7A96D7F743F}"/>
                  </a:ext>
                </a:extLst>
              </p:cNvPr>
              <p:cNvSpPr/>
              <p:nvPr/>
            </p:nvSpPr>
            <p:spPr>
              <a:xfrm>
                <a:off x="5457478" y="4753760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6017231A-BB12-4C42-ABBE-2F3D4049EE01}"/>
                  </a:ext>
                </a:extLst>
              </p:cNvPr>
              <p:cNvGrpSpPr/>
              <p:nvPr/>
            </p:nvGrpSpPr>
            <p:grpSpPr>
              <a:xfrm flipH="1">
                <a:off x="5580787" y="4263185"/>
                <a:ext cx="525625" cy="492686"/>
                <a:chOff x="4853535" y="4263185"/>
                <a:chExt cx="525625" cy="492686"/>
              </a:xfrm>
            </p:grpSpPr>
            <p:sp>
              <p:nvSpPr>
                <p:cNvPr id="260" name="フリーフォーム 280">
                  <a:extLst>
                    <a:ext uri="{FF2B5EF4-FFF2-40B4-BE49-F238E27FC236}">
                      <a16:creationId xmlns:a16="http://schemas.microsoft.com/office/drawing/2014/main" id="{4C50F15A-2F53-48E0-9DE4-E9B861B1E943}"/>
                    </a:ext>
                  </a:extLst>
                </p:cNvPr>
                <p:cNvSpPr/>
                <p:nvPr/>
              </p:nvSpPr>
              <p:spPr>
                <a:xfrm rot="610876">
                  <a:off x="5144071" y="4608326"/>
                  <a:ext cx="153096" cy="147545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35585 w 407496"/>
                    <a:gd name="connsiteY9" fmla="*/ 392721 h 392721"/>
                    <a:gd name="connsiteX10" fmla="*/ 167647 w 407496"/>
                    <a:gd name="connsiteY10" fmla="*/ 392720 h 392721"/>
                    <a:gd name="connsiteX11" fmla="*/ 146968 w 407496"/>
                    <a:gd name="connsiteY11" fmla="*/ 388545 h 392721"/>
                    <a:gd name="connsiteX12" fmla="*/ 145241 w 407496"/>
                    <a:gd name="connsiteY12" fmla="*/ 387381 h 392721"/>
                    <a:gd name="connsiteX13" fmla="*/ 124022 w 407496"/>
                    <a:gd name="connsiteY13" fmla="*/ 384849 h 392721"/>
                    <a:gd name="connsiteX14" fmla="*/ 99198 w 407496"/>
                    <a:gd name="connsiteY14" fmla="*/ 363761 h 392721"/>
                    <a:gd name="connsiteX15" fmla="*/ 98212 w 407496"/>
                    <a:gd name="connsiteY15" fmla="*/ 361270 h 392721"/>
                    <a:gd name="connsiteX16" fmla="*/ 93849 w 407496"/>
                    <a:gd name="connsiteY16" fmla="*/ 366650 h 392721"/>
                    <a:gd name="connsiteX17" fmla="*/ 52121 w 407496"/>
                    <a:gd name="connsiteY17" fmla="*/ 379766 h 392721"/>
                    <a:gd name="connsiteX18" fmla="*/ 225 w 407496"/>
                    <a:gd name="connsiteY18" fmla="*/ 317806 h 392721"/>
                    <a:gd name="connsiteX19" fmla="*/ 20103 w 407496"/>
                    <a:gd name="connsiteY19" fmla="*/ 92911 h 392721"/>
                    <a:gd name="connsiteX20" fmla="*/ 59509 w 407496"/>
                    <a:gd name="connsiteY20" fmla="*/ 43530 h 392721"/>
                    <a:gd name="connsiteX21" fmla="*/ 71374 w 407496"/>
                    <a:gd name="connsiteY21" fmla="*/ 42206 h 392721"/>
                    <a:gd name="connsiteX22" fmla="*/ 74764 w 407496"/>
                    <a:gd name="connsiteY22" fmla="*/ 30563 h 392721"/>
                    <a:gd name="connsiteX23" fmla="*/ 107625 w 407496"/>
                    <a:gd name="connsiteY23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88713 w 407496"/>
                    <a:gd name="connsiteY7" fmla="*/ 339594 h 392721"/>
                    <a:gd name="connsiteX8" fmla="*/ 235585 w 407496"/>
                    <a:gd name="connsiteY8" fmla="*/ 392721 h 392721"/>
                    <a:gd name="connsiteX9" fmla="*/ 167647 w 407496"/>
                    <a:gd name="connsiteY9" fmla="*/ 392720 h 392721"/>
                    <a:gd name="connsiteX10" fmla="*/ 146968 w 407496"/>
                    <a:gd name="connsiteY10" fmla="*/ 388545 h 392721"/>
                    <a:gd name="connsiteX11" fmla="*/ 145241 w 407496"/>
                    <a:gd name="connsiteY11" fmla="*/ 387381 h 392721"/>
                    <a:gd name="connsiteX12" fmla="*/ 124022 w 407496"/>
                    <a:gd name="connsiteY12" fmla="*/ 384849 h 392721"/>
                    <a:gd name="connsiteX13" fmla="*/ 99198 w 407496"/>
                    <a:gd name="connsiteY13" fmla="*/ 363761 h 392721"/>
                    <a:gd name="connsiteX14" fmla="*/ 98212 w 407496"/>
                    <a:gd name="connsiteY14" fmla="*/ 361270 h 392721"/>
                    <a:gd name="connsiteX15" fmla="*/ 93849 w 407496"/>
                    <a:gd name="connsiteY15" fmla="*/ 366650 h 392721"/>
                    <a:gd name="connsiteX16" fmla="*/ 52121 w 407496"/>
                    <a:gd name="connsiteY16" fmla="*/ 379766 h 392721"/>
                    <a:gd name="connsiteX17" fmla="*/ 225 w 407496"/>
                    <a:gd name="connsiteY17" fmla="*/ 317806 h 392721"/>
                    <a:gd name="connsiteX18" fmla="*/ 20103 w 407496"/>
                    <a:gd name="connsiteY18" fmla="*/ 92911 h 392721"/>
                    <a:gd name="connsiteX19" fmla="*/ 59509 w 407496"/>
                    <a:gd name="connsiteY19" fmla="*/ 43530 h 392721"/>
                    <a:gd name="connsiteX20" fmla="*/ 71374 w 407496"/>
                    <a:gd name="connsiteY20" fmla="*/ 42206 h 392721"/>
                    <a:gd name="connsiteX21" fmla="*/ 74764 w 407496"/>
                    <a:gd name="connsiteY21" fmla="*/ 30563 h 392721"/>
                    <a:gd name="connsiteX22" fmla="*/ 107625 w 407496"/>
                    <a:gd name="connsiteY22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5 w 407496"/>
                    <a:gd name="connsiteY7" fmla="*/ 392721 h 392721"/>
                    <a:gd name="connsiteX8" fmla="*/ 167647 w 407496"/>
                    <a:gd name="connsiteY8" fmla="*/ 392720 h 392721"/>
                    <a:gd name="connsiteX9" fmla="*/ 146968 w 407496"/>
                    <a:gd name="connsiteY9" fmla="*/ 388545 h 392721"/>
                    <a:gd name="connsiteX10" fmla="*/ 145241 w 407496"/>
                    <a:gd name="connsiteY10" fmla="*/ 387381 h 392721"/>
                    <a:gd name="connsiteX11" fmla="*/ 124022 w 407496"/>
                    <a:gd name="connsiteY11" fmla="*/ 384849 h 392721"/>
                    <a:gd name="connsiteX12" fmla="*/ 99198 w 407496"/>
                    <a:gd name="connsiteY12" fmla="*/ 363761 h 392721"/>
                    <a:gd name="connsiteX13" fmla="*/ 98212 w 407496"/>
                    <a:gd name="connsiteY13" fmla="*/ 361270 h 392721"/>
                    <a:gd name="connsiteX14" fmla="*/ 93849 w 407496"/>
                    <a:gd name="connsiteY14" fmla="*/ 366650 h 392721"/>
                    <a:gd name="connsiteX15" fmla="*/ 52121 w 407496"/>
                    <a:gd name="connsiteY15" fmla="*/ 379766 h 392721"/>
                    <a:gd name="connsiteX16" fmla="*/ 225 w 407496"/>
                    <a:gd name="connsiteY16" fmla="*/ 317806 h 392721"/>
                    <a:gd name="connsiteX17" fmla="*/ 20103 w 407496"/>
                    <a:gd name="connsiteY17" fmla="*/ 92911 h 392721"/>
                    <a:gd name="connsiteX18" fmla="*/ 59509 w 407496"/>
                    <a:gd name="connsiteY18" fmla="*/ 43530 h 392721"/>
                    <a:gd name="connsiteX19" fmla="*/ 71374 w 407496"/>
                    <a:gd name="connsiteY19" fmla="*/ 42206 h 392721"/>
                    <a:gd name="connsiteX20" fmla="*/ 74764 w 407496"/>
                    <a:gd name="connsiteY20" fmla="*/ 30563 h 392721"/>
                    <a:gd name="connsiteX21" fmla="*/ 107625 w 407496"/>
                    <a:gd name="connsiteY21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5" y="392721"/>
                      </a:ln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61" name="片側の 2 つの角を丸めた四角形 590">
                  <a:extLst>
                    <a:ext uri="{FF2B5EF4-FFF2-40B4-BE49-F238E27FC236}">
                      <a16:creationId xmlns:a16="http://schemas.microsoft.com/office/drawing/2014/main" id="{1C83A270-062D-4246-B86E-2E43C9860E52}"/>
                    </a:ext>
                  </a:extLst>
                </p:cNvPr>
                <p:cNvSpPr/>
                <p:nvPr/>
              </p:nvSpPr>
              <p:spPr>
                <a:xfrm rot="2700000">
                  <a:off x="4920868" y="4195852"/>
                  <a:ext cx="390960" cy="525625"/>
                </a:xfrm>
                <a:custGeom>
                  <a:avLst/>
                  <a:gdLst>
                    <a:gd name="connsiteX0" fmla="*/ 1661 w 390960"/>
                    <a:gd name="connsiteY0" fmla="*/ 0 h 518890"/>
                    <a:gd name="connsiteX1" fmla="*/ 74650 w 390960"/>
                    <a:gd name="connsiteY1" fmla="*/ 64919 h 518890"/>
                    <a:gd name="connsiteX2" fmla="*/ 146364 w 390960"/>
                    <a:gd name="connsiteY2" fmla="*/ 133357 h 518890"/>
                    <a:gd name="connsiteX3" fmla="*/ 147309 w 390960"/>
                    <a:gd name="connsiteY3" fmla="*/ 351643 h 518890"/>
                    <a:gd name="connsiteX4" fmla="*/ 355036 w 390960"/>
                    <a:gd name="connsiteY4" fmla="*/ 298929 h 518890"/>
                    <a:gd name="connsiteX5" fmla="*/ 390960 w 390960"/>
                    <a:gd name="connsiteY5" fmla="*/ 440493 h 518890"/>
                    <a:gd name="connsiteX6" fmla="*/ 90928 w 390960"/>
                    <a:gd name="connsiteY6" fmla="*/ 516630 h 518890"/>
                    <a:gd name="connsiteX7" fmla="*/ 2185 w 390960"/>
                    <a:gd name="connsiteY7" fmla="*/ 463811 h 518890"/>
                    <a:gd name="connsiteX8" fmla="*/ 1661 w 390960"/>
                    <a:gd name="connsiteY8" fmla="*/ 432324 h 518890"/>
                    <a:gd name="connsiteX9" fmla="*/ 1661 w 390960"/>
                    <a:gd name="connsiteY9" fmla="*/ 0 h 518890"/>
                    <a:gd name="connsiteX0" fmla="*/ 74650 w 390960"/>
                    <a:gd name="connsiteY0" fmla="*/ 64919 h 518890"/>
                    <a:gd name="connsiteX1" fmla="*/ 146364 w 390960"/>
                    <a:gd name="connsiteY1" fmla="*/ 133357 h 518890"/>
                    <a:gd name="connsiteX2" fmla="*/ 147309 w 390960"/>
                    <a:gd name="connsiteY2" fmla="*/ 351643 h 518890"/>
                    <a:gd name="connsiteX3" fmla="*/ 355036 w 390960"/>
                    <a:gd name="connsiteY3" fmla="*/ 298929 h 518890"/>
                    <a:gd name="connsiteX4" fmla="*/ 390960 w 390960"/>
                    <a:gd name="connsiteY4" fmla="*/ 440493 h 518890"/>
                    <a:gd name="connsiteX5" fmla="*/ 90928 w 390960"/>
                    <a:gd name="connsiteY5" fmla="*/ 516630 h 518890"/>
                    <a:gd name="connsiteX6" fmla="*/ 2185 w 390960"/>
                    <a:gd name="connsiteY6" fmla="*/ 463811 h 518890"/>
                    <a:gd name="connsiteX7" fmla="*/ 1661 w 390960"/>
                    <a:gd name="connsiteY7" fmla="*/ 432324 h 518890"/>
                    <a:gd name="connsiteX8" fmla="*/ 1661 w 390960"/>
                    <a:gd name="connsiteY8" fmla="*/ 0 h 518890"/>
                    <a:gd name="connsiteX9" fmla="*/ 166090 w 390960"/>
                    <a:gd name="connsiteY9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8" fmla="*/ 166090 w 390960"/>
                    <a:gd name="connsiteY8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0" fmla="*/ 162528 w 390960"/>
                    <a:gd name="connsiteY0" fmla="*/ 11988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0" fmla="*/ 162528 w 390960"/>
                    <a:gd name="connsiteY0" fmla="*/ 126622 h 525625"/>
                    <a:gd name="connsiteX1" fmla="*/ 147309 w 390960"/>
                    <a:gd name="connsiteY1" fmla="*/ 358378 h 525625"/>
                    <a:gd name="connsiteX2" fmla="*/ 355036 w 390960"/>
                    <a:gd name="connsiteY2" fmla="*/ 305664 h 525625"/>
                    <a:gd name="connsiteX3" fmla="*/ 390960 w 390960"/>
                    <a:gd name="connsiteY3" fmla="*/ 447228 h 525625"/>
                    <a:gd name="connsiteX4" fmla="*/ 90928 w 390960"/>
                    <a:gd name="connsiteY4" fmla="*/ 523365 h 525625"/>
                    <a:gd name="connsiteX5" fmla="*/ 2185 w 390960"/>
                    <a:gd name="connsiteY5" fmla="*/ 470546 h 525625"/>
                    <a:gd name="connsiteX6" fmla="*/ 1661 w 390960"/>
                    <a:gd name="connsiteY6" fmla="*/ 439059 h 525625"/>
                    <a:gd name="connsiteX7" fmla="*/ 32643 w 390960"/>
                    <a:gd name="connsiteY7" fmla="*/ 0 h 525625"/>
                    <a:gd name="connsiteX0" fmla="*/ 170610 w 390960"/>
                    <a:gd name="connsiteY0" fmla="*/ 137398 h 525625"/>
                    <a:gd name="connsiteX1" fmla="*/ 147309 w 390960"/>
                    <a:gd name="connsiteY1" fmla="*/ 358378 h 525625"/>
                    <a:gd name="connsiteX2" fmla="*/ 355036 w 390960"/>
                    <a:gd name="connsiteY2" fmla="*/ 305664 h 525625"/>
                    <a:gd name="connsiteX3" fmla="*/ 390960 w 390960"/>
                    <a:gd name="connsiteY3" fmla="*/ 447228 h 525625"/>
                    <a:gd name="connsiteX4" fmla="*/ 90928 w 390960"/>
                    <a:gd name="connsiteY4" fmla="*/ 523365 h 525625"/>
                    <a:gd name="connsiteX5" fmla="*/ 2185 w 390960"/>
                    <a:gd name="connsiteY5" fmla="*/ 470546 h 525625"/>
                    <a:gd name="connsiteX6" fmla="*/ 1661 w 390960"/>
                    <a:gd name="connsiteY6" fmla="*/ 439059 h 525625"/>
                    <a:gd name="connsiteX7" fmla="*/ 32643 w 390960"/>
                    <a:gd name="connsiteY7" fmla="*/ 0 h 52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90960" h="525625">
                      <a:moveTo>
                        <a:pt x="170610" y="137398"/>
                      </a:moveTo>
                      <a:lnTo>
                        <a:pt x="147309" y="358378"/>
                      </a:lnTo>
                      <a:lnTo>
                        <a:pt x="355036" y="305664"/>
                      </a:lnTo>
                      <a:lnTo>
                        <a:pt x="390960" y="447228"/>
                      </a:lnTo>
                      <a:lnTo>
                        <a:pt x="90928" y="523365"/>
                      </a:lnTo>
                      <a:cubicBezTo>
                        <a:pt x="51836" y="533285"/>
                        <a:pt x="12105" y="509637"/>
                        <a:pt x="2185" y="470546"/>
                      </a:cubicBezTo>
                      <a:cubicBezTo>
                        <a:pt x="-527" y="459861"/>
                        <a:pt x="-730" y="449130"/>
                        <a:pt x="1661" y="439059"/>
                      </a:cubicBezTo>
                      <a:lnTo>
                        <a:pt x="32643" y="0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DAE36558-6D3E-4006-81F0-26057A2945F2}"/>
                </a:ext>
              </a:extLst>
            </p:cNvPr>
            <p:cNvGrpSpPr/>
            <p:nvPr/>
          </p:nvGrpSpPr>
          <p:grpSpPr>
            <a:xfrm>
              <a:off x="4830515" y="3127873"/>
              <a:ext cx="383858" cy="1081591"/>
              <a:chOff x="735744" y="3127873"/>
              <a:chExt cx="383858" cy="1081591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9D713862-F784-4838-8783-1A64EF4FF2ED}"/>
                  </a:ext>
                </a:extLst>
              </p:cNvPr>
              <p:cNvSpPr/>
              <p:nvPr/>
            </p:nvSpPr>
            <p:spPr>
              <a:xfrm rot="3600000">
                <a:off x="661166" y="3202451"/>
                <a:ext cx="388061" cy="238905"/>
              </a:xfrm>
              <a:custGeom>
                <a:avLst/>
                <a:gdLst>
                  <a:gd name="connsiteX0" fmla="*/ 18924 w 404746"/>
                  <a:gd name="connsiteY0" fmla="*/ 156973 h 249177"/>
                  <a:gd name="connsiteX1" fmla="*/ 22715 w 404746"/>
                  <a:gd name="connsiteY1" fmla="*/ 149162 h 249177"/>
                  <a:gd name="connsiteX2" fmla="*/ 38398 w 404746"/>
                  <a:gd name="connsiteY2" fmla="*/ 139061 h 249177"/>
                  <a:gd name="connsiteX3" fmla="*/ 91554 w 404746"/>
                  <a:gd name="connsiteY3" fmla="*/ 126396 h 249177"/>
                  <a:gd name="connsiteX4" fmla="*/ 130199 w 404746"/>
                  <a:gd name="connsiteY4" fmla="*/ 99941 h 249177"/>
                  <a:gd name="connsiteX5" fmla="*/ 132708 w 404746"/>
                  <a:gd name="connsiteY5" fmla="*/ 96772 h 249177"/>
                  <a:gd name="connsiteX6" fmla="*/ 96009 w 404746"/>
                  <a:gd name="connsiteY6" fmla="*/ 96772 h 249177"/>
                  <a:gd name="connsiteX7" fmla="*/ 73538 w 404746"/>
                  <a:gd name="connsiteY7" fmla="*/ 72409 h 249177"/>
                  <a:gd name="connsiteX8" fmla="*/ 96009 w 404746"/>
                  <a:gd name="connsiteY8" fmla="*/ 48046 h 249177"/>
                  <a:gd name="connsiteX9" fmla="*/ 171280 w 404746"/>
                  <a:gd name="connsiteY9" fmla="*/ 48046 h 249177"/>
                  <a:gd name="connsiteX10" fmla="*/ 193793 w 404746"/>
                  <a:gd name="connsiteY10" fmla="*/ 19606 h 249177"/>
                  <a:gd name="connsiteX11" fmla="*/ 248941 w 404746"/>
                  <a:gd name="connsiteY11" fmla="*/ 2659 h 249177"/>
                  <a:gd name="connsiteX12" fmla="*/ 259404 w 404746"/>
                  <a:gd name="connsiteY12" fmla="*/ 9004 h 249177"/>
                  <a:gd name="connsiteX13" fmla="*/ 404746 w 404746"/>
                  <a:gd name="connsiteY13" fmla="*/ 38863 h 249177"/>
                  <a:gd name="connsiteX14" fmla="*/ 383660 w 404746"/>
                  <a:gd name="connsiteY14" fmla="*/ 141502 h 249177"/>
                  <a:gd name="connsiteX15" fmla="*/ 254900 w 404746"/>
                  <a:gd name="connsiteY15" fmla="*/ 115050 h 249177"/>
                  <a:gd name="connsiteX16" fmla="*/ 231627 w 404746"/>
                  <a:gd name="connsiteY16" fmla="*/ 144450 h 249177"/>
                  <a:gd name="connsiteX17" fmla="*/ 228931 w 404746"/>
                  <a:gd name="connsiteY17" fmla="*/ 149181 h 249177"/>
                  <a:gd name="connsiteX18" fmla="*/ 209971 w 404746"/>
                  <a:gd name="connsiteY18" fmla="*/ 171807 h 249177"/>
                  <a:gd name="connsiteX19" fmla="*/ 205020 w 404746"/>
                  <a:gd name="connsiteY19" fmla="*/ 178061 h 249177"/>
                  <a:gd name="connsiteX20" fmla="*/ 204858 w 404746"/>
                  <a:gd name="connsiteY20" fmla="*/ 177909 h 249177"/>
                  <a:gd name="connsiteX21" fmla="*/ 173225 w 404746"/>
                  <a:gd name="connsiteY21" fmla="*/ 215657 h 249177"/>
                  <a:gd name="connsiteX22" fmla="*/ 171336 w 404746"/>
                  <a:gd name="connsiteY22" fmla="*/ 217234 h 249177"/>
                  <a:gd name="connsiteX23" fmla="*/ 171241 w 404746"/>
                  <a:gd name="connsiteY23" fmla="*/ 217313 h 249177"/>
                  <a:gd name="connsiteX24" fmla="*/ 166295 w 404746"/>
                  <a:gd name="connsiteY24" fmla="*/ 221249 h 249177"/>
                  <a:gd name="connsiteX25" fmla="*/ 164678 w 404746"/>
                  <a:gd name="connsiteY25" fmla="*/ 222536 h 249177"/>
                  <a:gd name="connsiteX26" fmla="*/ 120081 w 404746"/>
                  <a:gd name="connsiteY26" fmla="*/ 246499 h 249177"/>
                  <a:gd name="connsiteX27" fmla="*/ 93337 w 404746"/>
                  <a:gd name="connsiteY27" fmla="*/ 238990 h 249177"/>
                  <a:gd name="connsiteX28" fmla="*/ 92371 w 404746"/>
                  <a:gd name="connsiteY28" fmla="*/ 234537 h 249177"/>
                  <a:gd name="connsiteX29" fmla="*/ 72018 w 404746"/>
                  <a:gd name="connsiteY29" fmla="*/ 244595 h 249177"/>
                  <a:gd name="connsiteX30" fmla="*/ 41615 w 404746"/>
                  <a:gd name="connsiteY30" fmla="*/ 236296 h 249177"/>
                  <a:gd name="connsiteX31" fmla="*/ 41788 w 404746"/>
                  <a:gd name="connsiteY31" fmla="*/ 221785 h 249177"/>
                  <a:gd name="connsiteX32" fmla="*/ 28491 w 404746"/>
                  <a:gd name="connsiteY32" fmla="*/ 224953 h 249177"/>
                  <a:gd name="connsiteX33" fmla="*/ 370 w 404746"/>
                  <a:gd name="connsiteY33" fmla="*/ 209923 h 249177"/>
                  <a:gd name="connsiteX34" fmla="*/ 614 w 404746"/>
                  <a:gd name="connsiteY34" fmla="*/ 201406 h 249177"/>
                  <a:gd name="connsiteX35" fmla="*/ 4405 w 404746"/>
                  <a:gd name="connsiteY35" fmla="*/ 193596 h 249177"/>
                  <a:gd name="connsiteX36" fmla="*/ 20088 w 404746"/>
                  <a:gd name="connsiteY36" fmla="*/ 183495 h 249177"/>
                  <a:gd name="connsiteX37" fmla="*/ 34091 w 404746"/>
                  <a:gd name="connsiteY37" fmla="*/ 180158 h 249177"/>
                  <a:gd name="connsiteX38" fmla="*/ 18680 w 404746"/>
                  <a:gd name="connsiteY38" fmla="*/ 165489 h 249177"/>
                  <a:gd name="connsiteX39" fmla="*/ 18924 w 404746"/>
                  <a:gd name="connsiteY39" fmla="*/ 156973 h 249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04746" h="249177">
                    <a:moveTo>
                      <a:pt x="18924" y="156973"/>
                    </a:moveTo>
                    <a:cubicBezTo>
                      <a:pt x="19632" y="154204"/>
                      <a:pt x="20931" y="151553"/>
                      <a:pt x="22715" y="149162"/>
                    </a:cubicBezTo>
                    <a:cubicBezTo>
                      <a:pt x="26283" y="144380"/>
                      <a:pt x="31793" y="140635"/>
                      <a:pt x="38398" y="139061"/>
                    </a:cubicBezTo>
                    <a:lnTo>
                      <a:pt x="91554" y="126396"/>
                    </a:lnTo>
                    <a:lnTo>
                      <a:pt x="130199" y="99941"/>
                    </a:lnTo>
                    <a:lnTo>
                      <a:pt x="132708" y="96772"/>
                    </a:lnTo>
                    <a:lnTo>
                      <a:pt x="96009" y="96772"/>
                    </a:lnTo>
                    <a:cubicBezTo>
                      <a:pt x="83599" y="96772"/>
                      <a:pt x="73538" y="85864"/>
                      <a:pt x="73538" y="72409"/>
                    </a:cubicBezTo>
                    <a:cubicBezTo>
                      <a:pt x="73538" y="58954"/>
                      <a:pt x="83599" y="48046"/>
                      <a:pt x="96009" y="48046"/>
                    </a:cubicBezTo>
                    <a:lnTo>
                      <a:pt x="171280" y="48046"/>
                    </a:lnTo>
                    <a:lnTo>
                      <a:pt x="193793" y="19606"/>
                    </a:lnTo>
                    <a:cubicBezTo>
                      <a:pt x="207781" y="1935"/>
                      <a:pt x="229692" y="-4006"/>
                      <a:pt x="248941" y="2659"/>
                    </a:cubicBezTo>
                    <a:lnTo>
                      <a:pt x="259404" y="9004"/>
                    </a:lnTo>
                    <a:lnTo>
                      <a:pt x="404746" y="38863"/>
                    </a:lnTo>
                    <a:lnTo>
                      <a:pt x="383660" y="141502"/>
                    </a:lnTo>
                    <a:lnTo>
                      <a:pt x="254900" y="115050"/>
                    </a:lnTo>
                    <a:lnTo>
                      <a:pt x="231627" y="144450"/>
                    </a:lnTo>
                    <a:cubicBezTo>
                      <a:pt x="231136" y="146212"/>
                      <a:pt x="230137" y="147742"/>
                      <a:pt x="228931" y="149181"/>
                    </a:cubicBezTo>
                    <a:lnTo>
                      <a:pt x="209971" y="171807"/>
                    </a:lnTo>
                    <a:cubicBezTo>
                      <a:pt x="208321" y="173891"/>
                      <a:pt x="206671" y="175976"/>
                      <a:pt x="205020" y="178061"/>
                    </a:cubicBezTo>
                    <a:lnTo>
                      <a:pt x="204858" y="177909"/>
                    </a:lnTo>
                    <a:lnTo>
                      <a:pt x="173225" y="215657"/>
                    </a:lnTo>
                    <a:lnTo>
                      <a:pt x="171336" y="217234"/>
                    </a:lnTo>
                    <a:cubicBezTo>
                      <a:pt x="171310" y="217265"/>
                      <a:pt x="171284" y="217296"/>
                      <a:pt x="171241" y="217313"/>
                    </a:cubicBezTo>
                    <a:cubicBezTo>
                      <a:pt x="169892" y="219059"/>
                      <a:pt x="168157" y="220320"/>
                      <a:pt x="166295" y="221249"/>
                    </a:cubicBezTo>
                    <a:cubicBezTo>
                      <a:pt x="165870" y="221861"/>
                      <a:pt x="165284" y="222210"/>
                      <a:pt x="164678" y="222536"/>
                    </a:cubicBezTo>
                    <a:lnTo>
                      <a:pt x="120081" y="246499"/>
                    </a:lnTo>
                    <a:cubicBezTo>
                      <a:pt x="109746" y="252053"/>
                      <a:pt x="97772" y="248691"/>
                      <a:pt x="93337" y="238990"/>
                    </a:cubicBezTo>
                    <a:lnTo>
                      <a:pt x="92371" y="234537"/>
                    </a:lnTo>
                    <a:lnTo>
                      <a:pt x="72018" y="244595"/>
                    </a:lnTo>
                    <a:cubicBezTo>
                      <a:pt x="59711" y="250678"/>
                      <a:pt x="46099" y="246962"/>
                      <a:pt x="41615" y="236296"/>
                    </a:cubicBezTo>
                    <a:cubicBezTo>
                      <a:pt x="39674" y="231681"/>
                      <a:pt x="39760" y="226520"/>
                      <a:pt x="41788" y="221785"/>
                    </a:cubicBezTo>
                    <a:lnTo>
                      <a:pt x="28491" y="224953"/>
                    </a:lnTo>
                    <a:cubicBezTo>
                      <a:pt x="15281" y="228100"/>
                      <a:pt x="2691" y="221371"/>
                      <a:pt x="370" y="209923"/>
                    </a:cubicBezTo>
                    <a:cubicBezTo>
                      <a:pt x="-210" y="207061"/>
                      <a:pt x="-94" y="204175"/>
                      <a:pt x="614" y="201406"/>
                    </a:cubicBezTo>
                    <a:cubicBezTo>
                      <a:pt x="1322" y="198638"/>
                      <a:pt x="2621" y="195987"/>
                      <a:pt x="4405" y="193596"/>
                    </a:cubicBezTo>
                    <a:cubicBezTo>
                      <a:pt x="7973" y="188814"/>
                      <a:pt x="13483" y="185069"/>
                      <a:pt x="20088" y="183495"/>
                    </a:cubicBezTo>
                    <a:lnTo>
                      <a:pt x="34091" y="180158"/>
                    </a:lnTo>
                    <a:cubicBezTo>
                      <a:pt x="26264" y="178588"/>
                      <a:pt x="20218" y="173075"/>
                      <a:pt x="18680" y="165489"/>
                    </a:cubicBezTo>
                    <a:cubicBezTo>
                      <a:pt x="18100" y="162627"/>
                      <a:pt x="18217" y="159741"/>
                      <a:pt x="18924" y="1569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41" name="片側の 2 つの角を丸めた四角形 447">
                <a:extLst>
                  <a:ext uri="{FF2B5EF4-FFF2-40B4-BE49-F238E27FC236}">
                    <a16:creationId xmlns:a16="http://schemas.microsoft.com/office/drawing/2014/main" id="{8081726A-5540-4827-8B4B-5BCDD08F2FD4}"/>
                  </a:ext>
                </a:extLst>
              </p:cNvPr>
              <p:cNvSpPr/>
              <p:nvPr/>
            </p:nvSpPr>
            <p:spPr>
              <a:xfrm rot="9900000">
                <a:off x="973552" y="3348986"/>
                <a:ext cx="146050" cy="860478"/>
              </a:xfrm>
              <a:custGeom>
                <a:avLst/>
                <a:gdLst>
                  <a:gd name="connsiteX0" fmla="*/ 73025 w 146050"/>
                  <a:gd name="connsiteY0" fmla="*/ 0 h 929970"/>
                  <a:gd name="connsiteX1" fmla="*/ 73025 w 146050"/>
                  <a:gd name="connsiteY1" fmla="*/ 0 h 929970"/>
                  <a:gd name="connsiteX2" fmla="*/ 146050 w 146050"/>
                  <a:gd name="connsiteY2" fmla="*/ 73025 h 929970"/>
                  <a:gd name="connsiteX3" fmla="*/ 146050 w 146050"/>
                  <a:gd name="connsiteY3" fmla="*/ 929970 h 929970"/>
                  <a:gd name="connsiteX4" fmla="*/ 146050 w 146050"/>
                  <a:gd name="connsiteY4" fmla="*/ 929970 h 929970"/>
                  <a:gd name="connsiteX5" fmla="*/ 0 w 146050"/>
                  <a:gd name="connsiteY5" fmla="*/ 929970 h 929970"/>
                  <a:gd name="connsiteX6" fmla="*/ 0 w 146050"/>
                  <a:gd name="connsiteY6" fmla="*/ 929970 h 929970"/>
                  <a:gd name="connsiteX7" fmla="*/ 0 w 146050"/>
                  <a:gd name="connsiteY7" fmla="*/ 73025 h 929970"/>
                  <a:gd name="connsiteX8" fmla="*/ 73025 w 146050"/>
                  <a:gd name="connsiteY8" fmla="*/ 0 h 929970"/>
                  <a:gd name="connsiteX0" fmla="*/ 73025 w 164465"/>
                  <a:gd name="connsiteY0" fmla="*/ 0 h 929970"/>
                  <a:gd name="connsiteX1" fmla="*/ 73025 w 164465"/>
                  <a:gd name="connsiteY1" fmla="*/ 0 h 929970"/>
                  <a:gd name="connsiteX2" fmla="*/ 146050 w 164465"/>
                  <a:gd name="connsiteY2" fmla="*/ 73025 h 929970"/>
                  <a:gd name="connsiteX3" fmla="*/ 146050 w 164465"/>
                  <a:gd name="connsiteY3" fmla="*/ 929970 h 929970"/>
                  <a:gd name="connsiteX4" fmla="*/ 146050 w 164465"/>
                  <a:gd name="connsiteY4" fmla="*/ 929970 h 929970"/>
                  <a:gd name="connsiteX5" fmla="*/ 0 w 164465"/>
                  <a:gd name="connsiteY5" fmla="*/ 929970 h 929970"/>
                  <a:gd name="connsiteX6" fmla="*/ 0 w 164465"/>
                  <a:gd name="connsiteY6" fmla="*/ 929970 h 929970"/>
                  <a:gd name="connsiteX7" fmla="*/ 0 w 164465"/>
                  <a:gd name="connsiteY7" fmla="*/ 73025 h 929970"/>
                  <a:gd name="connsiteX8" fmla="*/ 164465 w 164465"/>
                  <a:gd name="connsiteY8" fmla="*/ 91440 h 929970"/>
                  <a:gd name="connsiteX0" fmla="*/ 73025 w 146050"/>
                  <a:gd name="connsiteY0" fmla="*/ 0 h 929970"/>
                  <a:gd name="connsiteX1" fmla="*/ 73025 w 146050"/>
                  <a:gd name="connsiteY1" fmla="*/ 0 h 929970"/>
                  <a:gd name="connsiteX2" fmla="*/ 146050 w 146050"/>
                  <a:gd name="connsiteY2" fmla="*/ 73025 h 929970"/>
                  <a:gd name="connsiteX3" fmla="*/ 146050 w 146050"/>
                  <a:gd name="connsiteY3" fmla="*/ 929970 h 929970"/>
                  <a:gd name="connsiteX4" fmla="*/ 146050 w 146050"/>
                  <a:gd name="connsiteY4" fmla="*/ 929970 h 929970"/>
                  <a:gd name="connsiteX5" fmla="*/ 0 w 146050"/>
                  <a:gd name="connsiteY5" fmla="*/ 929970 h 929970"/>
                  <a:gd name="connsiteX6" fmla="*/ 0 w 146050"/>
                  <a:gd name="connsiteY6" fmla="*/ 929970 h 929970"/>
                  <a:gd name="connsiteX7" fmla="*/ 0 w 146050"/>
                  <a:gd name="connsiteY7" fmla="*/ 73025 h 929970"/>
                  <a:gd name="connsiteX0" fmla="*/ 73025 w 146050"/>
                  <a:gd name="connsiteY0" fmla="*/ 0 h 929970"/>
                  <a:gd name="connsiteX1" fmla="*/ 146050 w 146050"/>
                  <a:gd name="connsiteY1" fmla="*/ 73025 h 929970"/>
                  <a:gd name="connsiteX2" fmla="*/ 146050 w 146050"/>
                  <a:gd name="connsiteY2" fmla="*/ 929970 h 929970"/>
                  <a:gd name="connsiteX3" fmla="*/ 146050 w 146050"/>
                  <a:gd name="connsiteY3" fmla="*/ 929970 h 929970"/>
                  <a:gd name="connsiteX4" fmla="*/ 0 w 146050"/>
                  <a:gd name="connsiteY4" fmla="*/ 929970 h 929970"/>
                  <a:gd name="connsiteX5" fmla="*/ 0 w 146050"/>
                  <a:gd name="connsiteY5" fmla="*/ 929970 h 929970"/>
                  <a:gd name="connsiteX6" fmla="*/ 0 w 146050"/>
                  <a:gd name="connsiteY6" fmla="*/ 73025 h 929970"/>
                  <a:gd name="connsiteX0" fmla="*/ 146050 w 146050"/>
                  <a:gd name="connsiteY0" fmla="*/ 0 h 856945"/>
                  <a:gd name="connsiteX1" fmla="*/ 146050 w 146050"/>
                  <a:gd name="connsiteY1" fmla="*/ 856945 h 856945"/>
                  <a:gd name="connsiteX2" fmla="*/ 146050 w 146050"/>
                  <a:gd name="connsiteY2" fmla="*/ 856945 h 856945"/>
                  <a:gd name="connsiteX3" fmla="*/ 0 w 146050"/>
                  <a:gd name="connsiteY3" fmla="*/ 856945 h 856945"/>
                  <a:gd name="connsiteX4" fmla="*/ 0 w 146050"/>
                  <a:gd name="connsiteY4" fmla="*/ 856945 h 856945"/>
                  <a:gd name="connsiteX5" fmla="*/ 0 w 146050"/>
                  <a:gd name="connsiteY5" fmla="*/ 0 h 856945"/>
                  <a:gd name="connsiteX0" fmla="*/ 146050 w 146050"/>
                  <a:gd name="connsiteY0" fmla="*/ 0 h 856945"/>
                  <a:gd name="connsiteX1" fmla="*/ 146050 w 146050"/>
                  <a:gd name="connsiteY1" fmla="*/ 856945 h 856945"/>
                  <a:gd name="connsiteX2" fmla="*/ 146050 w 146050"/>
                  <a:gd name="connsiteY2" fmla="*/ 856945 h 856945"/>
                  <a:gd name="connsiteX3" fmla="*/ 0 w 146050"/>
                  <a:gd name="connsiteY3" fmla="*/ 856945 h 856945"/>
                  <a:gd name="connsiteX4" fmla="*/ 0 w 146050"/>
                  <a:gd name="connsiteY4" fmla="*/ 856945 h 856945"/>
                  <a:gd name="connsiteX5" fmla="*/ 1144 w 146050"/>
                  <a:gd name="connsiteY5" fmla="*/ 69333 h 856945"/>
                  <a:gd name="connsiteX0" fmla="*/ 142066 w 146050"/>
                  <a:gd name="connsiteY0" fmla="*/ 0 h 860478"/>
                  <a:gd name="connsiteX1" fmla="*/ 146050 w 146050"/>
                  <a:gd name="connsiteY1" fmla="*/ 860478 h 860478"/>
                  <a:gd name="connsiteX2" fmla="*/ 146050 w 146050"/>
                  <a:gd name="connsiteY2" fmla="*/ 860478 h 860478"/>
                  <a:gd name="connsiteX3" fmla="*/ 0 w 146050"/>
                  <a:gd name="connsiteY3" fmla="*/ 860478 h 860478"/>
                  <a:gd name="connsiteX4" fmla="*/ 0 w 146050"/>
                  <a:gd name="connsiteY4" fmla="*/ 860478 h 860478"/>
                  <a:gd name="connsiteX5" fmla="*/ 1144 w 146050"/>
                  <a:gd name="connsiteY5" fmla="*/ 72866 h 860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50" h="860478">
                    <a:moveTo>
                      <a:pt x="142066" y="0"/>
                    </a:moveTo>
                    <a:lnTo>
                      <a:pt x="146050" y="860478"/>
                    </a:lnTo>
                    <a:lnTo>
                      <a:pt x="146050" y="860478"/>
                    </a:lnTo>
                    <a:lnTo>
                      <a:pt x="0" y="860478"/>
                    </a:lnTo>
                    <a:lnTo>
                      <a:pt x="0" y="860478"/>
                    </a:lnTo>
                    <a:cubicBezTo>
                      <a:pt x="381" y="597941"/>
                      <a:pt x="763" y="335403"/>
                      <a:pt x="1144" y="72866"/>
                    </a:cubicBez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0E5C690C-167E-49BE-B0BA-CEF9AEDA3006}"/>
                </a:ext>
              </a:extLst>
            </p:cNvPr>
            <p:cNvGrpSpPr/>
            <p:nvPr/>
          </p:nvGrpSpPr>
          <p:grpSpPr>
            <a:xfrm>
              <a:off x="5287433" y="3651547"/>
              <a:ext cx="372762" cy="252172"/>
              <a:chOff x="1186809" y="3651547"/>
              <a:chExt cx="372762" cy="252172"/>
            </a:xfrm>
          </p:grpSpPr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C964A9EC-EEAA-4A32-ABFC-CDA3BE54AA20}"/>
                  </a:ext>
                </a:extLst>
              </p:cNvPr>
              <p:cNvSpPr/>
              <p:nvPr/>
            </p:nvSpPr>
            <p:spPr>
              <a:xfrm>
                <a:off x="1244538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5F4034E7-BE79-4C98-A78A-11B926B2EF3D}"/>
                  </a:ext>
                </a:extLst>
              </p:cNvPr>
              <p:cNvSpPr/>
              <p:nvPr/>
            </p:nvSpPr>
            <p:spPr>
              <a:xfrm>
                <a:off x="1449326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6" name="楕円 7">
                <a:extLst>
                  <a:ext uri="{FF2B5EF4-FFF2-40B4-BE49-F238E27FC236}">
                    <a16:creationId xmlns:a16="http://schemas.microsoft.com/office/drawing/2014/main" id="{21522CA1-994F-4C38-B2CA-055A8FBC2616}"/>
                  </a:ext>
                </a:extLst>
              </p:cNvPr>
              <p:cNvSpPr/>
              <p:nvPr/>
            </p:nvSpPr>
            <p:spPr>
              <a:xfrm>
                <a:off x="1347665" y="3806107"/>
                <a:ext cx="50326" cy="18515"/>
              </a:xfrm>
              <a:custGeom>
                <a:avLst/>
                <a:gdLst>
                  <a:gd name="connsiteX0" fmla="*/ 0 w 431163"/>
                  <a:gd name="connsiteY0" fmla="*/ 94590 h 189180"/>
                  <a:gd name="connsiteX1" fmla="*/ 215582 w 431163"/>
                  <a:gd name="connsiteY1" fmla="*/ 0 h 189180"/>
                  <a:gd name="connsiteX2" fmla="*/ 431164 w 431163"/>
                  <a:gd name="connsiteY2" fmla="*/ 94590 h 189180"/>
                  <a:gd name="connsiteX3" fmla="*/ 215582 w 431163"/>
                  <a:gd name="connsiteY3" fmla="*/ 189180 h 189180"/>
                  <a:gd name="connsiteX4" fmla="*/ 0 w 431163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30169 h 124759"/>
                  <a:gd name="connsiteX1" fmla="*/ 210820 w 431164"/>
                  <a:gd name="connsiteY1" fmla="*/ 9397 h 124759"/>
                  <a:gd name="connsiteX2" fmla="*/ 431164 w 431164"/>
                  <a:gd name="connsiteY2" fmla="*/ 30169 h 124759"/>
                  <a:gd name="connsiteX3" fmla="*/ 215582 w 431164"/>
                  <a:gd name="connsiteY3" fmla="*/ 124759 h 124759"/>
                  <a:gd name="connsiteX4" fmla="*/ 0 w 431164"/>
                  <a:gd name="connsiteY4" fmla="*/ 30169 h 124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164" h="124759">
                    <a:moveTo>
                      <a:pt x="0" y="30169"/>
                    </a:moveTo>
                    <a:cubicBezTo>
                      <a:pt x="0" y="-22072"/>
                      <a:pt x="91757" y="9397"/>
                      <a:pt x="210820" y="9397"/>
                    </a:cubicBezTo>
                    <a:cubicBezTo>
                      <a:pt x="329883" y="9397"/>
                      <a:pt x="431164" y="-22072"/>
                      <a:pt x="431164" y="30169"/>
                    </a:cubicBezTo>
                    <a:cubicBezTo>
                      <a:pt x="431164" y="82410"/>
                      <a:pt x="334645" y="69990"/>
                      <a:pt x="215582" y="124759"/>
                    </a:cubicBezTo>
                    <a:cubicBezTo>
                      <a:pt x="96519" y="69990"/>
                      <a:pt x="0" y="82410"/>
                      <a:pt x="0" y="30169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7" name="二等辺三角形 9">
                <a:extLst>
                  <a:ext uri="{FF2B5EF4-FFF2-40B4-BE49-F238E27FC236}">
                    <a16:creationId xmlns:a16="http://schemas.microsoft.com/office/drawing/2014/main" id="{1376B394-E6B2-48BA-BCC5-ED89E59A247C}"/>
                  </a:ext>
                </a:extLst>
              </p:cNvPr>
              <p:cNvSpPr/>
              <p:nvPr/>
            </p:nvSpPr>
            <p:spPr>
              <a:xfrm>
                <a:off x="1297389" y="3857999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8" name="月 237">
                <a:extLst>
                  <a:ext uri="{FF2B5EF4-FFF2-40B4-BE49-F238E27FC236}">
                    <a16:creationId xmlns:a16="http://schemas.microsoft.com/office/drawing/2014/main" id="{75576964-5E7F-4AA7-8DFE-BED86D72CC0B}"/>
                  </a:ext>
                </a:extLst>
              </p:cNvPr>
              <p:cNvSpPr/>
              <p:nvPr/>
            </p:nvSpPr>
            <p:spPr>
              <a:xfrm rot="5400000">
                <a:off x="1240288" y="3598068"/>
                <a:ext cx="45719" cy="152678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9" name="月 238">
                <a:extLst>
                  <a:ext uri="{FF2B5EF4-FFF2-40B4-BE49-F238E27FC236}">
                    <a16:creationId xmlns:a16="http://schemas.microsoft.com/office/drawing/2014/main" id="{0E5AA6AC-A998-48D4-A737-65D475ABA3B1}"/>
                  </a:ext>
                </a:extLst>
              </p:cNvPr>
              <p:cNvSpPr/>
              <p:nvPr/>
            </p:nvSpPr>
            <p:spPr>
              <a:xfrm rot="16200000" flipH="1">
                <a:off x="1460372" y="3598068"/>
                <a:ext cx="45719" cy="152678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39EFA127-A8FD-4B75-8E56-27AE91BADD9F}"/>
              </a:ext>
            </a:extLst>
          </p:cNvPr>
          <p:cNvGrpSpPr>
            <a:grpSpLocks noChangeAspect="1"/>
          </p:cNvGrpSpPr>
          <p:nvPr/>
        </p:nvGrpSpPr>
        <p:grpSpPr>
          <a:xfrm>
            <a:off x="8295530" y="613014"/>
            <a:ext cx="740430" cy="1797128"/>
            <a:chOff x="6702645" y="3127873"/>
            <a:chExt cx="1234050" cy="2995213"/>
          </a:xfrm>
        </p:grpSpPr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2D4EADA2-EBBE-41D0-B43E-BDC454CA33EF}"/>
                </a:ext>
              </a:extLst>
            </p:cNvPr>
            <p:cNvGrpSpPr/>
            <p:nvPr/>
          </p:nvGrpSpPr>
          <p:grpSpPr>
            <a:xfrm>
              <a:off x="6870661" y="3516238"/>
              <a:ext cx="1066034" cy="2606848"/>
              <a:chOff x="6870661" y="3516238"/>
              <a:chExt cx="1066034" cy="2606848"/>
            </a:xfrm>
          </p:grpSpPr>
          <p:sp>
            <p:nvSpPr>
              <p:cNvPr id="274" name="フリーフォーム 438">
                <a:extLst>
                  <a:ext uri="{FF2B5EF4-FFF2-40B4-BE49-F238E27FC236}">
                    <a16:creationId xmlns:a16="http://schemas.microsoft.com/office/drawing/2014/main" id="{33812319-9509-443F-B32A-B055B1DFA8F3}"/>
                  </a:ext>
                </a:extLst>
              </p:cNvPr>
              <p:cNvSpPr/>
              <p:nvPr/>
            </p:nvSpPr>
            <p:spPr>
              <a:xfrm>
                <a:off x="6966039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5" name="フリーフォーム 439">
                <a:extLst>
                  <a:ext uri="{FF2B5EF4-FFF2-40B4-BE49-F238E27FC236}">
                    <a16:creationId xmlns:a16="http://schemas.microsoft.com/office/drawing/2014/main" id="{1D032891-01B1-415C-A072-B4A39884297B}"/>
                  </a:ext>
                </a:extLst>
              </p:cNvPr>
              <p:cNvSpPr/>
              <p:nvPr/>
            </p:nvSpPr>
            <p:spPr>
              <a:xfrm>
                <a:off x="6870661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6" name="フリーフォーム 448">
                <a:extLst>
                  <a:ext uri="{FF2B5EF4-FFF2-40B4-BE49-F238E27FC236}">
                    <a16:creationId xmlns:a16="http://schemas.microsoft.com/office/drawing/2014/main" id="{CEEEA3BC-2393-46A1-BBD1-92E024D6318D}"/>
                  </a:ext>
                </a:extLst>
              </p:cNvPr>
              <p:cNvSpPr/>
              <p:nvPr/>
            </p:nvSpPr>
            <p:spPr>
              <a:xfrm flipH="1">
                <a:off x="7338011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7" name="フリーフォーム 449">
                <a:extLst>
                  <a:ext uri="{FF2B5EF4-FFF2-40B4-BE49-F238E27FC236}">
                    <a16:creationId xmlns:a16="http://schemas.microsoft.com/office/drawing/2014/main" id="{D749CB56-E8A6-482D-A5E8-7C1AB9039C78}"/>
                  </a:ext>
                </a:extLst>
              </p:cNvPr>
              <p:cNvSpPr/>
              <p:nvPr/>
            </p:nvSpPr>
            <p:spPr>
              <a:xfrm flipH="1">
                <a:off x="7611774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8" name="涙形 277">
                <a:extLst>
                  <a:ext uri="{FF2B5EF4-FFF2-40B4-BE49-F238E27FC236}">
                    <a16:creationId xmlns:a16="http://schemas.microsoft.com/office/drawing/2014/main" id="{F7FFDFB5-4371-42E4-A93C-5A9EADE64176}"/>
                  </a:ext>
                </a:extLst>
              </p:cNvPr>
              <p:cNvSpPr/>
              <p:nvPr/>
            </p:nvSpPr>
            <p:spPr>
              <a:xfrm rot="15300000">
                <a:off x="7120119" y="3516238"/>
                <a:ext cx="456659" cy="456659"/>
              </a:xfrm>
              <a:prstGeom prst="teardrop">
                <a:avLst>
                  <a:gd name="adj" fmla="val 110578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9" name="円/楕円 632">
                <a:extLst>
                  <a:ext uri="{FF2B5EF4-FFF2-40B4-BE49-F238E27FC236}">
                    <a16:creationId xmlns:a16="http://schemas.microsoft.com/office/drawing/2014/main" id="{66362D98-2880-4F84-92F9-CA511AE4FD70}"/>
                  </a:ext>
                </a:extLst>
              </p:cNvPr>
              <p:cNvSpPr/>
              <p:nvPr/>
            </p:nvSpPr>
            <p:spPr>
              <a:xfrm rot="900000" flipH="1">
                <a:off x="7522711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0" name="円/楕円 633">
                <a:extLst>
                  <a:ext uri="{FF2B5EF4-FFF2-40B4-BE49-F238E27FC236}">
                    <a16:creationId xmlns:a16="http://schemas.microsoft.com/office/drawing/2014/main" id="{BC1026FA-DD62-4834-BAB0-6820432CA750}"/>
                  </a:ext>
                </a:extLst>
              </p:cNvPr>
              <p:cNvSpPr/>
              <p:nvPr/>
            </p:nvSpPr>
            <p:spPr>
              <a:xfrm rot="20700000">
                <a:off x="7098272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1" name="台形 280">
                <a:extLst>
                  <a:ext uri="{FF2B5EF4-FFF2-40B4-BE49-F238E27FC236}">
                    <a16:creationId xmlns:a16="http://schemas.microsoft.com/office/drawing/2014/main" id="{C58FD77C-BDCD-45AD-BABB-DCE2AAA52227}"/>
                  </a:ext>
                </a:extLst>
              </p:cNvPr>
              <p:cNvSpPr/>
              <p:nvPr/>
            </p:nvSpPr>
            <p:spPr>
              <a:xfrm>
                <a:off x="7260131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2" name="台形 281">
                <a:extLst>
                  <a:ext uri="{FF2B5EF4-FFF2-40B4-BE49-F238E27FC236}">
                    <a16:creationId xmlns:a16="http://schemas.microsoft.com/office/drawing/2014/main" id="{E26219F5-2F92-4D55-BB73-7D9B096F6B04}"/>
                  </a:ext>
                </a:extLst>
              </p:cNvPr>
              <p:cNvSpPr/>
              <p:nvPr/>
            </p:nvSpPr>
            <p:spPr>
              <a:xfrm rot="10800000">
                <a:off x="7185438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3" name="円/楕円 586">
                <a:extLst>
                  <a:ext uri="{FF2B5EF4-FFF2-40B4-BE49-F238E27FC236}">
                    <a16:creationId xmlns:a16="http://schemas.microsoft.com/office/drawing/2014/main" id="{9B9A8C85-CF4E-45A2-AD43-B72194922E12}"/>
                  </a:ext>
                </a:extLst>
              </p:cNvPr>
              <p:cNvSpPr/>
              <p:nvPr/>
            </p:nvSpPr>
            <p:spPr>
              <a:xfrm>
                <a:off x="7143306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4" name="フリーフォーム 588">
                <a:extLst>
                  <a:ext uri="{FF2B5EF4-FFF2-40B4-BE49-F238E27FC236}">
                    <a16:creationId xmlns:a16="http://schemas.microsoft.com/office/drawing/2014/main" id="{84528CC1-E32A-4CD4-9E6F-CAD4A475AD01}"/>
                  </a:ext>
                </a:extLst>
              </p:cNvPr>
              <p:cNvSpPr/>
              <p:nvPr/>
            </p:nvSpPr>
            <p:spPr>
              <a:xfrm>
                <a:off x="7056632" y="4097337"/>
                <a:ext cx="593730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377646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92180">
                    <a:moveTo>
                      <a:pt x="98957" y="0"/>
                    </a:moveTo>
                    <a:lnTo>
                      <a:pt x="154266" y="0"/>
                    </a:lnTo>
                    <a:lnTo>
                      <a:pt x="300422" y="377646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3860" y="638690"/>
                    </a:lnTo>
                    <a:lnTo>
                      <a:pt x="589909" y="948532"/>
                    </a:lnTo>
                    <a:lnTo>
                      <a:pt x="323658" y="992180"/>
                    </a:lnTo>
                    <a:lnTo>
                      <a:pt x="289987" y="940147"/>
                    </a:lnTo>
                    <a:lnTo>
                      <a:pt x="257635" y="990141"/>
                    </a:lnTo>
                    <a:lnTo>
                      <a:pt x="3820" y="948532"/>
                    </a:lnTo>
                    <a:lnTo>
                      <a:pt x="69871" y="638688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5" name="フリーフォーム 592">
                <a:extLst>
                  <a:ext uri="{FF2B5EF4-FFF2-40B4-BE49-F238E27FC236}">
                    <a16:creationId xmlns:a16="http://schemas.microsoft.com/office/drawing/2014/main" id="{03DAD7AD-6E41-4F7A-A0AD-FA48DBDE1AF5}"/>
                  </a:ext>
                </a:extLst>
              </p:cNvPr>
              <p:cNvSpPr/>
              <p:nvPr/>
            </p:nvSpPr>
            <p:spPr>
              <a:xfrm rot="10800000">
                <a:off x="7185438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6" name="フリーフォーム 593">
                <a:extLst>
                  <a:ext uri="{FF2B5EF4-FFF2-40B4-BE49-F238E27FC236}">
                    <a16:creationId xmlns:a16="http://schemas.microsoft.com/office/drawing/2014/main" id="{58CF624A-5856-4F1A-BF7C-A63F41BA0A0B}"/>
                  </a:ext>
                </a:extLst>
              </p:cNvPr>
              <p:cNvSpPr/>
              <p:nvPr/>
            </p:nvSpPr>
            <p:spPr>
              <a:xfrm flipH="1">
                <a:off x="7138352" y="4081463"/>
                <a:ext cx="430289" cy="410034"/>
              </a:xfrm>
              <a:custGeom>
                <a:avLst/>
                <a:gdLst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35744 w 430289"/>
                  <a:gd name="connsiteY10" fmla="*/ 614363 h 614363"/>
                  <a:gd name="connsiteX11" fmla="*/ 224119 w 430289"/>
                  <a:gd name="connsiteY11" fmla="*/ 565193 h 614363"/>
                  <a:gd name="connsiteX12" fmla="*/ 392188 w 430289"/>
                  <a:gd name="connsiteY12" fmla="*/ 285751 h 614363"/>
                  <a:gd name="connsiteX13" fmla="*/ 358851 w 430289"/>
                  <a:gd name="connsiteY13" fmla="*/ 230982 h 614363"/>
                  <a:gd name="connsiteX14" fmla="*/ 430289 w 430289"/>
                  <a:gd name="connsiteY14" fmla="*/ 214314 h 614363"/>
                  <a:gd name="connsiteX15" fmla="*/ 380283 w 430289"/>
                  <a:gd name="connsiteY15" fmla="*/ 14289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24119 w 430289"/>
                  <a:gd name="connsiteY10" fmla="*/ 565193 h 614363"/>
                  <a:gd name="connsiteX11" fmla="*/ 392188 w 430289"/>
                  <a:gd name="connsiteY11" fmla="*/ 285751 h 614363"/>
                  <a:gd name="connsiteX12" fmla="*/ 358851 w 430289"/>
                  <a:gd name="connsiteY12" fmla="*/ 230982 h 614363"/>
                  <a:gd name="connsiteX13" fmla="*/ 430289 w 430289"/>
                  <a:gd name="connsiteY13" fmla="*/ 214314 h 614363"/>
                  <a:gd name="connsiteX14" fmla="*/ 380283 w 430289"/>
                  <a:gd name="connsiteY14" fmla="*/ 14289 h 614363"/>
                  <a:gd name="connsiteX15" fmla="*/ 339802 w 430289"/>
                  <a:gd name="connsiteY15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392188 w 430289"/>
                  <a:gd name="connsiteY10" fmla="*/ 285751 h 614363"/>
                  <a:gd name="connsiteX11" fmla="*/ 358851 w 430289"/>
                  <a:gd name="connsiteY11" fmla="*/ 230982 h 614363"/>
                  <a:gd name="connsiteX12" fmla="*/ 430289 w 430289"/>
                  <a:gd name="connsiteY12" fmla="*/ 214314 h 614363"/>
                  <a:gd name="connsiteX13" fmla="*/ 380283 w 430289"/>
                  <a:gd name="connsiteY13" fmla="*/ 14289 h 614363"/>
                  <a:gd name="connsiteX14" fmla="*/ 339802 w 430289"/>
                  <a:gd name="connsiteY14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194545 w 430289"/>
                  <a:gd name="connsiteY7" fmla="*/ 614363 h 614363"/>
                  <a:gd name="connsiteX8" fmla="*/ 215145 w 430289"/>
                  <a:gd name="connsiteY8" fmla="*/ 580113 h 614363"/>
                  <a:gd name="connsiteX9" fmla="*/ 392188 w 430289"/>
                  <a:gd name="connsiteY9" fmla="*/ 285751 h 614363"/>
                  <a:gd name="connsiteX10" fmla="*/ 358851 w 430289"/>
                  <a:gd name="connsiteY10" fmla="*/ 230982 h 614363"/>
                  <a:gd name="connsiteX11" fmla="*/ 430289 w 430289"/>
                  <a:gd name="connsiteY11" fmla="*/ 214314 h 614363"/>
                  <a:gd name="connsiteX12" fmla="*/ 380283 w 430289"/>
                  <a:gd name="connsiteY12" fmla="*/ 14289 h 614363"/>
                  <a:gd name="connsiteX13" fmla="*/ 339802 w 430289"/>
                  <a:gd name="connsiteY13" fmla="*/ 0 h 614363"/>
                  <a:gd name="connsiteX0" fmla="*/ 339802 w 430289"/>
                  <a:gd name="connsiteY0" fmla="*/ 0 h 580113"/>
                  <a:gd name="connsiteX1" fmla="*/ 215145 w 430289"/>
                  <a:gd name="connsiteY1" fmla="*/ 527238 h 580113"/>
                  <a:gd name="connsiteX2" fmla="*/ 90487 w 430289"/>
                  <a:gd name="connsiteY2" fmla="*/ 0 h 580113"/>
                  <a:gd name="connsiteX3" fmla="*/ 50006 w 430289"/>
                  <a:gd name="connsiteY3" fmla="*/ 14289 h 580113"/>
                  <a:gd name="connsiteX4" fmla="*/ 0 w 430289"/>
                  <a:gd name="connsiteY4" fmla="*/ 214314 h 580113"/>
                  <a:gd name="connsiteX5" fmla="*/ 71438 w 430289"/>
                  <a:gd name="connsiteY5" fmla="*/ 230982 h 580113"/>
                  <a:gd name="connsiteX6" fmla="*/ 38101 w 430289"/>
                  <a:gd name="connsiteY6" fmla="*/ 285751 h 580113"/>
                  <a:gd name="connsiteX7" fmla="*/ 215145 w 430289"/>
                  <a:gd name="connsiteY7" fmla="*/ 580113 h 580113"/>
                  <a:gd name="connsiteX8" fmla="*/ 392188 w 430289"/>
                  <a:gd name="connsiteY8" fmla="*/ 285751 h 580113"/>
                  <a:gd name="connsiteX9" fmla="*/ 358851 w 430289"/>
                  <a:gd name="connsiteY9" fmla="*/ 230982 h 580113"/>
                  <a:gd name="connsiteX10" fmla="*/ 430289 w 430289"/>
                  <a:gd name="connsiteY10" fmla="*/ 214314 h 580113"/>
                  <a:gd name="connsiteX11" fmla="*/ 380283 w 430289"/>
                  <a:gd name="connsiteY11" fmla="*/ 14289 h 580113"/>
                  <a:gd name="connsiteX12" fmla="*/ 339802 w 430289"/>
                  <a:gd name="connsiteY12" fmla="*/ 0 h 58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0289" h="580113">
                    <a:moveTo>
                      <a:pt x="339802" y="0"/>
                    </a:moveTo>
                    <a:lnTo>
                      <a:pt x="215145" y="527238"/>
                    </a:lnTo>
                    <a:lnTo>
                      <a:pt x="90487" y="0"/>
                    </a:lnTo>
                    <a:lnTo>
                      <a:pt x="50006" y="14289"/>
                    </a:lnTo>
                    <a:lnTo>
                      <a:pt x="0" y="214314"/>
                    </a:lnTo>
                    <a:lnTo>
                      <a:pt x="71438" y="230982"/>
                    </a:lnTo>
                    <a:lnTo>
                      <a:pt x="38101" y="285751"/>
                    </a:lnTo>
                    <a:lnTo>
                      <a:pt x="215145" y="580113"/>
                    </a:lnTo>
                    <a:lnTo>
                      <a:pt x="392188" y="285751"/>
                    </a:lnTo>
                    <a:lnTo>
                      <a:pt x="358851" y="230982"/>
                    </a:lnTo>
                    <a:lnTo>
                      <a:pt x="430289" y="214314"/>
                    </a:lnTo>
                    <a:lnTo>
                      <a:pt x="380283" y="14289"/>
                    </a:lnTo>
                    <a:lnTo>
                      <a:pt x="339802" y="0"/>
                    </a:ln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7" name="円/楕円 594">
                <a:extLst>
                  <a:ext uri="{FF2B5EF4-FFF2-40B4-BE49-F238E27FC236}">
                    <a16:creationId xmlns:a16="http://schemas.microsoft.com/office/drawing/2014/main" id="{B441C4E7-A60E-40DC-97D9-F6DE22ED9634}"/>
                  </a:ext>
                </a:extLst>
              </p:cNvPr>
              <p:cNvSpPr/>
              <p:nvPr/>
            </p:nvSpPr>
            <p:spPr>
              <a:xfrm>
                <a:off x="7326142" y="4790846"/>
                <a:ext cx="45719" cy="4571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8" name="円/楕円 599">
                <a:extLst>
                  <a:ext uri="{FF2B5EF4-FFF2-40B4-BE49-F238E27FC236}">
                    <a16:creationId xmlns:a16="http://schemas.microsoft.com/office/drawing/2014/main" id="{D3D295B2-6736-42B5-977D-6B64B0363865}"/>
                  </a:ext>
                </a:extLst>
              </p:cNvPr>
              <p:cNvSpPr/>
              <p:nvPr/>
            </p:nvSpPr>
            <p:spPr>
              <a:xfrm>
                <a:off x="7326142" y="4664640"/>
                <a:ext cx="45719" cy="4571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13EE39B1-8C33-498B-8525-618D53484DCC}"/>
                  </a:ext>
                </a:extLst>
              </p:cNvPr>
              <p:cNvGrpSpPr/>
              <p:nvPr/>
            </p:nvGrpSpPr>
            <p:grpSpPr>
              <a:xfrm flipH="1">
                <a:off x="7417805" y="4265563"/>
                <a:ext cx="518890" cy="490305"/>
                <a:chOff x="6768878" y="4265563"/>
                <a:chExt cx="518890" cy="490305"/>
              </a:xfrm>
            </p:grpSpPr>
            <p:sp>
              <p:nvSpPr>
                <p:cNvPr id="290" name="フリーフォーム 314">
                  <a:extLst>
                    <a:ext uri="{FF2B5EF4-FFF2-40B4-BE49-F238E27FC236}">
                      <a16:creationId xmlns:a16="http://schemas.microsoft.com/office/drawing/2014/main" id="{767FDA28-E540-49E1-8485-C8DED4CC8449}"/>
                    </a:ext>
                  </a:extLst>
                </p:cNvPr>
                <p:cNvSpPr/>
                <p:nvPr/>
              </p:nvSpPr>
              <p:spPr>
                <a:xfrm rot="610876">
                  <a:off x="7058427" y="4608323"/>
                  <a:ext cx="153096" cy="147545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35585 w 407496"/>
                    <a:gd name="connsiteY9" fmla="*/ 392721 h 392721"/>
                    <a:gd name="connsiteX10" fmla="*/ 167647 w 407496"/>
                    <a:gd name="connsiteY10" fmla="*/ 392720 h 392721"/>
                    <a:gd name="connsiteX11" fmla="*/ 146968 w 407496"/>
                    <a:gd name="connsiteY11" fmla="*/ 388545 h 392721"/>
                    <a:gd name="connsiteX12" fmla="*/ 145241 w 407496"/>
                    <a:gd name="connsiteY12" fmla="*/ 387381 h 392721"/>
                    <a:gd name="connsiteX13" fmla="*/ 124022 w 407496"/>
                    <a:gd name="connsiteY13" fmla="*/ 384849 h 392721"/>
                    <a:gd name="connsiteX14" fmla="*/ 99198 w 407496"/>
                    <a:gd name="connsiteY14" fmla="*/ 363761 h 392721"/>
                    <a:gd name="connsiteX15" fmla="*/ 98212 w 407496"/>
                    <a:gd name="connsiteY15" fmla="*/ 361270 h 392721"/>
                    <a:gd name="connsiteX16" fmla="*/ 93849 w 407496"/>
                    <a:gd name="connsiteY16" fmla="*/ 366650 h 392721"/>
                    <a:gd name="connsiteX17" fmla="*/ 52121 w 407496"/>
                    <a:gd name="connsiteY17" fmla="*/ 379766 h 392721"/>
                    <a:gd name="connsiteX18" fmla="*/ 225 w 407496"/>
                    <a:gd name="connsiteY18" fmla="*/ 317806 h 392721"/>
                    <a:gd name="connsiteX19" fmla="*/ 20103 w 407496"/>
                    <a:gd name="connsiteY19" fmla="*/ 92911 h 392721"/>
                    <a:gd name="connsiteX20" fmla="*/ 59509 w 407496"/>
                    <a:gd name="connsiteY20" fmla="*/ 43530 h 392721"/>
                    <a:gd name="connsiteX21" fmla="*/ 71374 w 407496"/>
                    <a:gd name="connsiteY21" fmla="*/ 42206 h 392721"/>
                    <a:gd name="connsiteX22" fmla="*/ 74764 w 407496"/>
                    <a:gd name="connsiteY22" fmla="*/ 30563 h 392721"/>
                    <a:gd name="connsiteX23" fmla="*/ 107625 w 407496"/>
                    <a:gd name="connsiteY23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88713 w 407496"/>
                    <a:gd name="connsiteY7" fmla="*/ 339594 h 392721"/>
                    <a:gd name="connsiteX8" fmla="*/ 235585 w 407496"/>
                    <a:gd name="connsiteY8" fmla="*/ 392721 h 392721"/>
                    <a:gd name="connsiteX9" fmla="*/ 167647 w 407496"/>
                    <a:gd name="connsiteY9" fmla="*/ 392720 h 392721"/>
                    <a:gd name="connsiteX10" fmla="*/ 146968 w 407496"/>
                    <a:gd name="connsiteY10" fmla="*/ 388545 h 392721"/>
                    <a:gd name="connsiteX11" fmla="*/ 145241 w 407496"/>
                    <a:gd name="connsiteY11" fmla="*/ 387381 h 392721"/>
                    <a:gd name="connsiteX12" fmla="*/ 124022 w 407496"/>
                    <a:gd name="connsiteY12" fmla="*/ 384849 h 392721"/>
                    <a:gd name="connsiteX13" fmla="*/ 99198 w 407496"/>
                    <a:gd name="connsiteY13" fmla="*/ 363761 h 392721"/>
                    <a:gd name="connsiteX14" fmla="*/ 98212 w 407496"/>
                    <a:gd name="connsiteY14" fmla="*/ 361270 h 392721"/>
                    <a:gd name="connsiteX15" fmla="*/ 93849 w 407496"/>
                    <a:gd name="connsiteY15" fmla="*/ 366650 h 392721"/>
                    <a:gd name="connsiteX16" fmla="*/ 52121 w 407496"/>
                    <a:gd name="connsiteY16" fmla="*/ 379766 h 392721"/>
                    <a:gd name="connsiteX17" fmla="*/ 225 w 407496"/>
                    <a:gd name="connsiteY17" fmla="*/ 317806 h 392721"/>
                    <a:gd name="connsiteX18" fmla="*/ 20103 w 407496"/>
                    <a:gd name="connsiteY18" fmla="*/ 92911 h 392721"/>
                    <a:gd name="connsiteX19" fmla="*/ 59509 w 407496"/>
                    <a:gd name="connsiteY19" fmla="*/ 43530 h 392721"/>
                    <a:gd name="connsiteX20" fmla="*/ 71374 w 407496"/>
                    <a:gd name="connsiteY20" fmla="*/ 42206 h 392721"/>
                    <a:gd name="connsiteX21" fmla="*/ 74764 w 407496"/>
                    <a:gd name="connsiteY21" fmla="*/ 30563 h 392721"/>
                    <a:gd name="connsiteX22" fmla="*/ 107625 w 407496"/>
                    <a:gd name="connsiteY22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5 w 407496"/>
                    <a:gd name="connsiteY7" fmla="*/ 392721 h 392721"/>
                    <a:gd name="connsiteX8" fmla="*/ 167647 w 407496"/>
                    <a:gd name="connsiteY8" fmla="*/ 392720 h 392721"/>
                    <a:gd name="connsiteX9" fmla="*/ 146968 w 407496"/>
                    <a:gd name="connsiteY9" fmla="*/ 388545 h 392721"/>
                    <a:gd name="connsiteX10" fmla="*/ 145241 w 407496"/>
                    <a:gd name="connsiteY10" fmla="*/ 387381 h 392721"/>
                    <a:gd name="connsiteX11" fmla="*/ 124022 w 407496"/>
                    <a:gd name="connsiteY11" fmla="*/ 384849 h 392721"/>
                    <a:gd name="connsiteX12" fmla="*/ 99198 w 407496"/>
                    <a:gd name="connsiteY12" fmla="*/ 363761 h 392721"/>
                    <a:gd name="connsiteX13" fmla="*/ 98212 w 407496"/>
                    <a:gd name="connsiteY13" fmla="*/ 361270 h 392721"/>
                    <a:gd name="connsiteX14" fmla="*/ 93849 w 407496"/>
                    <a:gd name="connsiteY14" fmla="*/ 366650 h 392721"/>
                    <a:gd name="connsiteX15" fmla="*/ 52121 w 407496"/>
                    <a:gd name="connsiteY15" fmla="*/ 379766 h 392721"/>
                    <a:gd name="connsiteX16" fmla="*/ 225 w 407496"/>
                    <a:gd name="connsiteY16" fmla="*/ 317806 h 392721"/>
                    <a:gd name="connsiteX17" fmla="*/ 20103 w 407496"/>
                    <a:gd name="connsiteY17" fmla="*/ 92911 h 392721"/>
                    <a:gd name="connsiteX18" fmla="*/ 59509 w 407496"/>
                    <a:gd name="connsiteY18" fmla="*/ 43530 h 392721"/>
                    <a:gd name="connsiteX19" fmla="*/ 71374 w 407496"/>
                    <a:gd name="connsiteY19" fmla="*/ 42206 h 392721"/>
                    <a:gd name="connsiteX20" fmla="*/ 74764 w 407496"/>
                    <a:gd name="connsiteY20" fmla="*/ 30563 h 392721"/>
                    <a:gd name="connsiteX21" fmla="*/ 107625 w 407496"/>
                    <a:gd name="connsiteY21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5" y="392721"/>
                      </a:ln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91" name="片側の 2 つの角を丸めた四角形 590">
                  <a:extLst>
                    <a:ext uri="{FF2B5EF4-FFF2-40B4-BE49-F238E27FC236}">
                      <a16:creationId xmlns:a16="http://schemas.microsoft.com/office/drawing/2014/main" id="{DCFD6366-9C64-43A8-BA0D-27D8B02309E6}"/>
                    </a:ext>
                  </a:extLst>
                </p:cNvPr>
                <p:cNvSpPr/>
                <p:nvPr/>
              </p:nvSpPr>
              <p:spPr>
                <a:xfrm rot="2700000">
                  <a:off x="6832843" y="4201598"/>
                  <a:ext cx="390960" cy="518890"/>
                </a:xfrm>
                <a:custGeom>
                  <a:avLst/>
                  <a:gdLst>
                    <a:gd name="connsiteX0" fmla="*/ 1661 w 390960"/>
                    <a:gd name="connsiteY0" fmla="*/ 0 h 518890"/>
                    <a:gd name="connsiteX1" fmla="*/ 74650 w 390960"/>
                    <a:gd name="connsiteY1" fmla="*/ 64919 h 518890"/>
                    <a:gd name="connsiteX2" fmla="*/ 146364 w 390960"/>
                    <a:gd name="connsiteY2" fmla="*/ 133357 h 518890"/>
                    <a:gd name="connsiteX3" fmla="*/ 147309 w 390960"/>
                    <a:gd name="connsiteY3" fmla="*/ 351643 h 518890"/>
                    <a:gd name="connsiteX4" fmla="*/ 355036 w 390960"/>
                    <a:gd name="connsiteY4" fmla="*/ 298929 h 518890"/>
                    <a:gd name="connsiteX5" fmla="*/ 390960 w 390960"/>
                    <a:gd name="connsiteY5" fmla="*/ 440493 h 518890"/>
                    <a:gd name="connsiteX6" fmla="*/ 90928 w 390960"/>
                    <a:gd name="connsiteY6" fmla="*/ 516630 h 518890"/>
                    <a:gd name="connsiteX7" fmla="*/ 2185 w 390960"/>
                    <a:gd name="connsiteY7" fmla="*/ 463811 h 518890"/>
                    <a:gd name="connsiteX8" fmla="*/ 1661 w 390960"/>
                    <a:gd name="connsiteY8" fmla="*/ 432324 h 518890"/>
                    <a:gd name="connsiteX9" fmla="*/ 1661 w 390960"/>
                    <a:gd name="connsiteY9" fmla="*/ 0 h 518890"/>
                    <a:gd name="connsiteX0" fmla="*/ 74650 w 390960"/>
                    <a:gd name="connsiteY0" fmla="*/ 64919 h 518890"/>
                    <a:gd name="connsiteX1" fmla="*/ 146364 w 390960"/>
                    <a:gd name="connsiteY1" fmla="*/ 133357 h 518890"/>
                    <a:gd name="connsiteX2" fmla="*/ 147309 w 390960"/>
                    <a:gd name="connsiteY2" fmla="*/ 351643 h 518890"/>
                    <a:gd name="connsiteX3" fmla="*/ 355036 w 390960"/>
                    <a:gd name="connsiteY3" fmla="*/ 298929 h 518890"/>
                    <a:gd name="connsiteX4" fmla="*/ 390960 w 390960"/>
                    <a:gd name="connsiteY4" fmla="*/ 440493 h 518890"/>
                    <a:gd name="connsiteX5" fmla="*/ 90928 w 390960"/>
                    <a:gd name="connsiteY5" fmla="*/ 516630 h 518890"/>
                    <a:gd name="connsiteX6" fmla="*/ 2185 w 390960"/>
                    <a:gd name="connsiteY6" fmla="*/ 463811 h 518890"/>
                    <a:gd name="connsiteX7" fmla="*/ 1661 w 390960"/>
                    <a:gd name="connsiteY7" fmla="*/ 432324 h 518890"/>
                    <a:gd name="connsiteX8" fmla="*/ 1661 w 390960"/>
                    <a:gd name="connsiteY8" fmla="*/ 0 h 518890"/>
                    <a:gd name="connsiteX9" fmla="*/ 166090 w 390960"/>
                    <a:gd name="connsiteY9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8" fmla="*/ 166090 w 390960"/>
                    <a:gd name="connsiteY8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90960" h="518890">
                      <a:moveTo>
                        <a:pt x="146364" y="133357"/>
                      </a:moveTo>
                      <a:lnTo>
                        <a:pt x="147309" y="351643"/>
                      </a:lnTo>
                      <a:lnTo>
                        <a:pt x="355036" y="298929"/>
                      </a:lnTo>
                      <a:lnTo>
                        <a:pt x="390960" y="440493"/>
                      </a:lnTo>
                      <a:lnTo>
                        <a:pt x="90928" y="516630"/>
                      </a:lnTo>
                      <a:cubicBezTo>
                        <a:pt x="51836" y="526550"/>
                        <a:pt x="12105" y="502902"/>
                        <a:pt x="2185" y="463811"/>
                      </a:cubicBezTo>
                      <a:cubicBezTo>
                        <a:pt x="-527" y="453126"/>
                        <a:pt x="-730" y="442395"/>
                        <a:pt x="1661" y="432324"/>
                      </a:cubicBezTo>
                      <a:lnTo>
                        <a:pt x="1661" y="0"/>
                      </a:lnTo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2B4DE4DD-1EFC-4C13-95D4-430A5A2BDD9B}"/>
                </a:ext>
              </a:extLst>
            </p:cNvPr>
            <p:cNvGrpSpPr/>
            <p:nvPr/>
          </p:nvGrpSpPr>
          <p:grpSpPr>
            <a:xfrm>
              <a:off x="6702645" y="3127873"/>
              <a:ext cx="383858" cy="1081591"/>
              <a:chOff x="735744" y="3127873"/>
              <a:chExt cx="383858" cy="1081591"/>
            </a:xfrm>
          </p:grpSpPr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FD239569-0EC9-48CD-9C56-242B8D5B537A}"/>
                  </a:ext>
                </a:extLst>
              </p:cNvPr>
              <p:cNvSpPr/>
              <p:nvPr/>
            </p:nvSpPr>
            <p:spPr>
              <a:xfrm rot="3600000">
                <a:off x="661166" y="3202451"/>
                <a:ext cx="388061" cy="238905"/>
              </a:xfrm>
              <a:custGeom>
                <a:avLst/>
                <a:gdLst>
                  <a:gd name="connsiteX0" fmla="*/ 18924 w 404746"/>
                  <a:gd name="connsiteY0" fmla="*/ 156973 h 249177"/>
                  <a:gd name="connsiteX1" fmla="*/ 22715 w 404746"/>
                  <a:gd name="connsiteY1" fmla="*/ 149162 h 249177"/>
                  <a:gd name="connsiteX2" fmla="*/ 38398 w 404746"/>
                  <a:gd name="connsiteY2" fmla="*/ 139061 h 249177"/>
                  <a:gd name="connsiteX3" fmla="*/ 91554 w 404746"/>
                  <a:gd name="connsiteY3" fmla="*/ 126396 h 249177"/>
                  <a:gd name="connsiteX4" fmla="*/ 130199 w 404746"/>
                  <a:gd name="connsiteY4" fmla="*/ 99941 h 249177"/>
                  <a:gd name="connsiteX5" fmla="*/ 132708 w 404746"/>
                  <a:gd name="connsiteY5" fmla="*/ 96772 h 249177"/>
                  <a:gd name="connsiteX6" fmla="*/ 96009 w 404746"/>
                  <a:gd name="connsiteY6" fmla="*/ 96772 h 249177"/>
                  <a:gd name="connsiteX7" fmla="*/ 73538 w 404746"/>
                  <a:gd name="connsiteY7" fmla="*/ 72409 h 249177"/>
                  <a:gd name="connsiteX8" fmla="*/ 96009 w 404746"/>
                  <a:gd name="connsiteY8" fmla="*/ 48046 h 249177"/>
                  <a:gd name="connsiteX9" fmla="*/ 171280 w 404746"/>
                  <a:gd name="connsiteY9" fmla="*/ 48046 h 249177"/>
                  <a:gd name="connsiteX10" fmla="*/ 193793 w 404746"/>
                  <a:gd name="connsiteY10" fmla="*/ 19606 h 249177"/>
                  <a:gd name="connsiteX11" fmla="*/ 248941 w 404746"/>
                  <a:gd name="connsiteY11" fmla="*/ 2659 h 249177"/>
                  <a:gd name="connsiteX12" fmla="*/ 259404 w 404746"/>
                  <a:gd name="connsiteY12" fmla="*/ 9004 h 249177"/>
                  <a:gd name="connsiteX13" fmla="*/ 404746 w 404746"/>
                  <a:gd name="connsiteY13" fmla="*/ 38863 h 249177"/>
                  <a:gd name="connsiteX14" fmla="*/ 383660 w 404746"/>
                  <a:gd name="connsiteY14" fmla="*/ 141502 h 249177"/>
                  <a:gd name="connsiteX15" fmla="*/ 254900 w 404746"/>
                  <a:gd name="connsiteY15" fmla="*/ 115050 h 249177"/>
                  <a:gd name="connsiteX16" fmla="*/ 231627 w 404746"/>
                  <a:gd name="connsiteY16" fmla="*/ 144450 h 249177"/>
                  <a:gd name="connsiteX17" fmla="*/ 228931 w 404746"/>
                  <a:gd name="connsiteY17" fmla="*/ 149181 h 249177"/>
                  <a:gd name="connsiteX18" fmla="*/ 209971 w 404746"/>
                  <a:gd name="connsiteY18" fmla="*/ 171807 h 249177"/>
                  <a:gd name="connsiteX19" fmla="*/ 205020 w 404746"/>
                  <a:gd name="connsiteY19" fmla="*/ 178061 h 249177"/>
                  <a:gd name="connsiteX20" fmla="*/ 204858 w 404746"/>
                  <a:gd name="connsiteY20" fmla="*/ 177909 h 249177"/>
                  <a:gd name="connsiteX21" fmla="*/ 173225 w 404746"/>
                  <a:gd name="connsiteY21" fmla="*/ 215657 h 249177"/>
                  <a:gd name="connsiteX22" fmla="*/ 171336 w 404746"/>
                  <a:gd name="connsiteY22" fmla="*/ 217234 h 249177"/>
                  <a:gd name="connsiteX23" fmla="*/ 171241 w 404746"/>
                  <a:gd name="connsiteY23" fmla="*/ 217313 h 249177"/>
                  <a:gd name="connsiteX24" fmla="*/ 166295 w 404746"/>
                  <a:gd name="connsiteY24" fmla="*/ 221249 h 249177"/>
                  <a:gd name="connsiteX25" fmla="*/ 164678 w 404746"/>
                  <a:gd name="connsiteY25" fmla="*/ 222536 h 249177"/>
                  <a:gd name="connsiteX26" fmla="*/ 120081 w 404746"/>
                  <a:gd name="connsiteY26" fmla="*/ 246499 h 249177"/>
                  <a:gd name="connsiteX27" fmla="*/ 93337 w 404746"/>
                  <a:gd name="connsiteY27" fmla="*/ 238990 h 249177"/>
                  <a:gd name="connsiteX28" fmla="*/ 92371 w 404746"/>
                  <a:gd name="connsiteY28" fmla="*/ 234537 h 249177"/>
                  <a:gd name="connsiteX29" fmla="*/ 72018 w 404746"/>
                  <a:gd name="connsiteY29" fmla="*/ 244595 h 249177"/>
                  <a:gd name="connsiteX30" fmla="*/ 41615 w 404746"/>
                  <a:gd name="connsiteY30" fmla="*/ 236296 h 249177"/>
                  <a:gd name="connsiteX31" fmla="*/ 41788 w 404746"/>
                  <a:gd name="connsiteY31" fmla="*/ 221785 h 249177"/>
                  <a:gd name="connsiteX32" fmla="*/ 28491 w 404746"/>
                  <a:gd name="connsiteY32" fmla="*/ 224953 h 249177"/>
                  <a:gd name="connsiteX33" fmla="*/ 370 w 404746"/>
                  <a:gd name="connsiteY33" fmla="*/ 209923 h 249177"/>
                  <a:gd name="connsiteX34" fmla="*/ 614 w 404746"/>
                  <a:gd name="connsiteY34" fmla="*/ 201406 h 249177"/>
                  <a:gd name="connsiteX35" fmla="*/ 4405 w 404746"/>
                  <a:gd name="connsiteY35" fmla="*/ 193596 h 249177"/>
                  <a:gd name="connsiteX36" fmla="*/ 20088 w 404746"/>
                  <a:gd name="connsiteY36" fmla="*/ 183495 h 249177"/>
                  <a:gd name="connsiteX37" fmla="*/ 34091 w 404746"/>
                  <a:gd name="connsiteY37" fmla="*/ 180158 h 249177"/>
                  <a:gd name="connsiteX38" fmla="*/ 18680 w 404746"/>
                  <a:gd name="connsiteY38" fmla="*/ 165489 h 249177"/>
                  <a:gd name="connsiteX39" fmla="*/ 18924 w 404746"/>
                  <a:gd name="connsiteY39" fmla="*/ 156973 h 249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04746" h="249177">
                    <a:moveTo>
                      <a:pt x="18924" y="156973"/>
                    </a:moveTo>
                    <a:cubicBezTo>
                      <a:pt x="19632" y="154204"/>
                      <a:pt x="20931" y="151553"/>
                      <a:pt x="22715" y="149162"/>
                    </a:cubicBezTo>
                    <a:cubicBezTo>
                      <a:pt x="26283" y="144380"/>
                      <a:pt x="31793" y="140635"/>
                      <a:pt x="38398" y="139061"/>
                    </a:cubicBezTo>
                    <a:lnTo>
                      <a:pt x="91554" y="126396"/>
                    </a:lnTo>
                    <a:lnTo>
                      <a:pt x="130199" y="99941"/>
                    </a:lnTo>
                    <a:lnTo>
                      <a:pt x="132708" y="96772"/>
                    </a:lnTo>
                    <a:lnTo>
                      <a:pt x="96009" y="96772"/>
                    </a:lnTo>
                    <a:cubicBezTo>
                      <a:pt x="83599" y="96772"/>
                      <a:pt x="73538" y="85864"/>
                      <a:pt x="73538" y="72409"/>
                    </a:cubicBezTo>
                    <a:cubicBezTo>
                      <a:pt x="73538" y="58954"/>
                      <a:pt x="83599" y="48046"/>
                      <a:pt x="96009" y="48046"/>
                    </a:cubicBezTo>
                    <a:lnTo>
                      <a:pt x="171280" y="48046"/>
                    </a:lnTo>
                    <a:lnTo>
                      <a:pt x="193793" y="19606"/>
                    </a:lnTo>
                    <a:cubicBezTo>
                      <a:pt x="207781" y="1935"/>
                      <a:pt x="229692" y="-4006"/>
                      <a:pt x="248941" y="2659"/>
                    </a:cubicBezTo>
                    <a:lnTo>
                      <a:pt x="259404" y="9004"/>
                    </a:lnTo>
                    <a:lnTo>
                      <a:pt x="404746" y="38863"/>
                    </a:lnTo>
                    <a:lnTo>
                      <a:pt x="383660" y="141502"/>
                    </a:lnTo>
                    <a:lnTo>
                      <a:pt x="254900" y="115050"/>
                    </a:lnTo>
                    <a:lnTo>
                      <a:pt x="231627" y="144450"/>
                    </a:lnTo>
                    <a:cubicBezTo>
                      <a:pt x="231136" y="146212"/>
                      <a:pt x="230137" y="147742"/>
                      <a:pt x="228931" y="149181"/>
                    </a:cubicBezTo>
                    <a:lnTo>
                      <a:pt x="209971" y="171807"/>
                    </a:lnTo>
                    <a:cubicBezTo>
                      <a:pt x="208321" y="173891"/>
                      <a:pt x="206671" y="175976"/>
                      <a:pt x="205020" y="178061"/>
                    </a:cubicBezTo>
                    <a:lnTo>
                      <a:pt x="204858" y="177909"/>
                    </a:lnTo>
                    <a:lnTo>
                      <a:pt x="173225" y="215657"/>
                    </a:lnTo>
                    <a:lnTo>
                      <a:pt x="171336" y="217234"/>
                    </a:lnTo>
                    <a:cubicBezTo>
                      <a:pt x="171310" y="217265"/>
                      <a:pt x="171284" y="217296"/>
                      <a:pt x="171241" y="217313"/>
                    </a:cubicBezTo>
                    <a:cubicBezTo>
                      <a:pt x="169892" y="219059"/>
                      <a:pt x="168157" y="220320"/>
                      <a:pt x="166295" y="221249"/>
                    </a:cubicBezTo>
                    <a:cubicBezTo>
                      <a:pt x="165870" y="221861"/>
                      <a:pt x="165284" y="222210"/>
                      <a:pt x="164678" y="222536"/>
                    </a:cubicBezTo>
                    <a:lnTo>
                      <a:pt x="120081" y="246499"/>
                    </a:lnTo>
                    <a:cubicBezTo>
                      <a:pt x="109746" y="252053"/>
                      <a:pt x="97772" y="248691"/>
                      <a:pt x="93337" y="238990"/>
                    </a:cubicBezTo>
                    <a:lnTo>
                      <a:pt x="92371" y="234537"/>
                    </a:lnTo>
                    <a:lnTo>
                      <a:pt x="72018" y="244595"/>
                    </a:lnTo>
                    <a:cubicBezTo>
                      <a:pt x="59711" y="250678"/>
                      <a:pt x="46099" y="246962"/>
                      <a:pt x="41615" y="236296"/>
                    </a:cubicBezTo>
                    <a:cubicBezTo>
                      <a:pt x="39674" y="231681"/>
                      <a:pt x="39760" y="226520"/>
                      <a:pt x="41788" y="221785"/>
                    </a:cubicBezTo>
                    <a:lnTo>
                      <a:pt x="28491" y="224953"/>
                    </a:lnTo>
                    <a:cubicBezTo>
                      <a:pt x="15281" y="228100"/>
                      <a:pt x="2691" y="221371"/>
                      <a:pt x="370" y="209923"/>
                    </a:cubicBezTo>
                    <a:cubicBezTo>
                      <a:pt x="-210" y="207061"/>
                      <a:pt x="-94" y="204175"/>
                      <a:pt x="614" y="201406"/>
                    </a:cubicBezTo>
                    <a:cubicBezTo>
                      <a:pt x="1322" y="198638"/>
                      <a:pt x="2621" y="195987"/>
                      <a:pt x="4405" y="193596"/>
                    </a:cubicBezTo>
                    <a:cubicBezTo>
                      <a:pt x="7973" y="188814"/>
                      <a:pt x="13483" y="185069"/>
                      <a:pt x="20088" y="183495"/>
                    </a:cubicBezTo>
                    <a:lnTo>
                      <a:pt x="34091" y="180158"/>
                    </a:lnTo>
                    <a:cubicBezTo>
                      <a:pt x="26264" y="178588"/>
                      <a:pt x="20218" y="173075"/>
                      <a:pt x="18680" y="165489"/>
                    </a:cubicBezTo>
                    <a:cubicBezTo>
                      <a:pt x="18100" y="162627"/>
                      <a:pt x="18217" y="159741"/>
                      <a:pt x="18924" y="1569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73" name="片側の 2 つの角を丸めた四角形 447">
                <a:extLst>
                  <a:ext uri="{FF2B5EF4-FFF2-40B4-BE49-F238E27FC236}">
                    <a16:creationId xmlns:a16="http://schemas.microsoft.com/office/drawing/2014/main" id="{054F070C-8BC5-4C77-8FF6-D7CADB228B1B}"/>
                  </a:ext>
                </a:extLst>
              </p:cNvPr>
              <p:cNvSpPr/>
              <p:nvPr/>
            </p:nvSpPr>
            <p:spPr>
              <a:xfrm rot="9900000">
                <a:off x="973552" y="3348986"/>
                <a:ext cx="146050" cy="860478"/>
              </a:xfrm>
              <a:custGeom>
                <a:avLst/>
                <a:gdLst>
                  <a:gd name="connsiteX0" fmla="*/ 73025 w 146050"/>
                  <a:gd name="connsiteY0" fmla="*/ 0 h 929970"/>
                  <a:gd name="connsiteX1" fmla="*/ 73025 w 146050"/>
                  <a:gd name="connsiteY1" fmla="*/ 0 h 929970"/>
                  <a:gd name="connsiteX2" fmla="*/ 146050 w 146050"/>
                  <a:gd name="connsiteY2" fmla="*/ 73025 h 929970"/>
                  <a:gd name="connsiteX3" fmla="*/ 146050 w 146050"/>
                  <a:gd name="connsiteY3" fmla="*/ 929970 h 929970"/>
                  <a:gd name="connsiteX4" fmla="*/ 146050 w 146050"/>
                  <a:gd name="connsiteY4" fmla="*/ 929970 h 929970"/>
                  <a:gd name="connsiteX5" fmla="*/ 0 w 146050"/>
                  <a:gd name="connsiteY5" fmla="*/ 929970 h 929970"/>
                  <a:gd name="connsiteX6" fmla="*/ 0 w 146050"/>
                  <a:gd name="connsiteY6" fmla="*/ 929970 h 929970"/>
                  <a:gd name="connsiteX7" fmla="*/ 0 w 146050"/>
                  <a:gd name="connsiteY7" fmla="*/ 73025 h 929970"/>
                  <a:gd name="connsiteX8" fmla="*/ 73025 w 146050"/>
                  <a:gd name="connsiteY8" fmla="*/ 0 h 929970"/>
                  <a:gd name="connsiteX0" fmla="*/ 73025 w 164465"/>
                  <a:gd name="connsiteY0" fmla="*/ 0 h 929970"/>
                  <a:gd name="connsiteX1" fmla="*/ 73025 w 164465"/>
                  <a:gd name="connsiteY1" fmla="*/ 0 h 929970"/>
                  <a:gd name="connsiteX2" fmla="*/ 146050 w 164465"/>
                  <a:gd name="connsiteY2" fmla="*/ 73025 h 929970"/>
                  <a:gd name="connsiteX3" fmla="*/ 146050 w 164465"/>
                  <a:gd name="connsiteY3" fmla="*/ 929970 h 929970"/>
                  <a:gd name="connsiteX4" fmla="*/ 146050 w 164465"/>
                  <a:gd name="connsiteY4" fmla="*/ 929970 h 929970"/>
                  <a:gd name="connsiteX5" fmla="*/ 0 w 164465"/>
                  <a:gd name="connsiteY5" fmla="*/ 929970 h 929970"/>
                  <a:gd name="connsiteX6" fmla="*/ 0 w 164465"/>
                  <a:gd name="connsiteY6" fmla="*/ 929970 h 929970"/>
                  <a:gd name="connsiteX7" fmla="*/ 0 w 164465"/>
                  <a:gd name="connsiteY7" fmla="*/ 73025 h 929970"/>
                  <a:gd name="connsiteX8" fmla="*/ 164465 w 164465"/>
                  <a:gd name="connsiteY8" fmla="*/ 91440 h 929970"/>
                  <a:gd name="connsiteX0" fmla="*/ 73025 w 146050"/>
                  <a:gd name="connsiteY0" fmla="*/ 0 h 929970"/>
                  <a:gd name="connsiteX1" fmla="*/ 73025 w 146050"/>
                  <a:gd name="connsiteY1" fmla="*/ 0 h 929970"/>
                  <a:gd name="connsiteX2" fmla="*/ 146050 w 146050"/>
                  <a:gd name="connsiteY2" fmla="*/ 73025 h 929970"/>
                  <a:gd name="connsiteX3" fmla="*/ 146050 w 146050"/>
                  <a:gd name="connsiteY3" fmla="*/ 929970 h 929970"/>
                  <a:gd name="connsiteX4" fmla="*/ 146050 w 146050"/>
                  <a:gd name="connsiteY4" fmla="*/ 929970 h 929970"/>
                  <a:gd name="connsiteX5" fmla="*/ 0 w 146050"/>
                  <a:gd name="connsiteY5" fmla="*/ 929970 h 929970"/>
                  <a:gd name="connsiteX6" fmla="*/ 0 w 146050"/>
                  <a:gd name="connsiteY6" fmla="*/ 929970 h 929970"/>
                  <a:gd name="connsiteX7" fmla="*/ 0 w 146050"/>
                  <a:gd name="connsiteY7" fmla="*/ 73025 h 929970"/>
                  <a:gd name="connsiteX0" fmla="*/ 73025 w 146050"/>
                  <a:gd name="connsiteY0" fmla="*/ 0 h 929970"/>
                  <a:gd name="connsiteX1" fmla="*/ 146050 w 146050"/>
                  <a:gd name="connsiteY1" fmla="*/ 73025 h 929970"/>
                  <a:gd name="connsiteX2" fmla="*/ 146050 w 146050"/>
                  <a:gd name="connsiteY2" fmla="*/ 929970 h 929970"/>
                  <a:gd name="connsiteX3" fmla="*/ 146050 w 146050"/>
                  <a:gd name="connsiteY3" fmla="*/ 929970 h 929970"/>
                  <a:gd name="connsiteX4" fmla="*/ 0 w 146050"/>
                  <a:gd name="connsiteY4" fmla="*/ 929970 h 929970"/>
                  <a:gd name="connsiteX5" fmla="*/ 0 w 146050"/>
                  <a:gd name="connsiteY5" fmla="*/ 929970 h 929970"/>
                  <a:gd name="connsiteX6" fmla="*/ 0 w 146050"/>
                  <a:gd name="connsiteY6" fmla="*/ 73025 h 929970"/>
                  <a:gd name="connsiteX0" fmla="*/ 146050 w 146050"/>
                  <a:gd name="connsiteY0" fmla="*/ 0 h 856945"/>
                  <a:gd name="connsiteX1" fmla="*/ 146050 w 146050"/>
                  <a:gd name="connsiteY1" fmla="*/ 856945 h 856945"/>
                  <a:gd name="connsiteX2" fmla="*/ 146050 w 146050"/>
                  <a:gd name="connsiteY2" fmla="*/ 856945 h 856945"/>
                  <a:gd name="connsiteX3" fmla="*/ 0 w 146050"/>
                  <a:gd name="connsiteY3" fmla="*/ 856945 h 856945"/>
                  <a:gd name="connsiteX4" fmla="*/ 0 w 146050"/>
                  <a:gd name="connsiteY4" fmla="*/ 856945 h 856945"/>
                  <a:gd name="connsiteX5" fmla="*/ 0 w 146050"/>
                  <a:gd name="connsiteY5" fmla="*/ 0 h 856945"/>
                  <a:gd name="connsiteX0" fmla="*/ 146050 w 146050"/>
                  <a:gd name="connsiteY0" fmla="*/ 0 h 856945"/>
                  <a:gd name="connsiteX1" fmla="*/ 146050 w 146050"/>
                  <a:gd name="connsiteY1" fmla="*/ 856945 h 856945"/>
                  <a:gd name="connsiteX2" fmla="*/ 146050 w 146050"/>
                  <a:gd name="connsiteY2" fmla="*/ 856945 h 856945"/>
                  <a:gd name="connsiteX3" fmla="*/ 0 w 146050"/>
                  <a:gd name="connsiteY3" fmla="*/ 856945 h 856945"/>
                  <a:gd name="connsiteX4" fmla="*/ 0 w 146050"/>
                  <a:gd name="connsiteY4" fmla="*/ 856945 h 856945"/>
                  <a:gd name="connsiteX5" fmla="*/ 1144 w 146050"/>
                  <a:gd name="connsiteY5" fmla="*/ 69333 h 856945"/>
                  <a:gd name="connsiteX0" fmla="*/ 142066 w 146050"/>
                  <a:gd name="connsiteY0" fmla="*/ 0 h 860478"/>
                  <a:gd name="connsiteX1" fmla="*/ 146050 w 146050"/>
                  <a:gd name="connsiteY1" fmla="*/ 860478 h 860478"/>
                  <a:gd name="connsiteX2" fmla="*/ 146050 w 146050"/>
                  <a:gd name="connsiteY2" fmla="*/ 860478 h 860478"/>
                  <a:gd name="connsiteX3" fmla="*/ 0 w 146050"/>
                  <a:gd name="connsiteY3" fmla="*/ 860478 h 860478"/>
                  <a:gd name="connsiteX4" fmla="*/ 0 w 146050"/>
                  <a:gd name="connsiteY4" fmla="*/ 860478 h 860478"/>
                  <a:gd name="connsiteX5" fmla="*/ 1144 w 146050"/>
                  <a:gd name="connsiteY5" fmla="*/ 72866 h 860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50" h="860478">
                    <a:moveTo>
                      <a:pt x="142066" y="0"/>
                    </a:moveTo>
                    <a:lnTo>
                      <a:pt x="146050" y="860478"/>
                    </a:lnTo>
                    <a:lnTo>
                      <a:pt x="146050" y="860478"/>
                    </a:lnTo>
                    <a:lnTo>
                      <a:pt x="0" y="860478"/>
                    </a:lnTo>
                    <a:lnTo>
                      <a:pt x="0" y="860478"/>
                    </a:lnTo>
                    <a:cubicBezTo>
                      <a:pt x="381" y="597941"/>
                      <a:pt x="763" y="335403"/>
                      <a:pt x="1144" y="72866"/>
                    </a:cubicBez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14C315B2-1820-495B-9766-5EC55C0AFB1F}"/>
                </a:ext>
              </a:extLst>
            </p:cNvPr>
            <p:cNvGrpSpPr/>
            <p:nvPr/>
          </p:nvGrpSpPr>
          <p:grpSpPr>
            <a:xfrm>
              <a:off x="7157071" y="3651547"/>
              <a:ext cx="372762" cy="252172"/>
              <a:chOff x="1186809" y="3651547"/>
              <a:chExt cx="372762" cy="252172"/>
            </a:xfrm>
          </p:grpSpPr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2FBEC378-BBAE-470A-8EE0-F7812C305238}"/>
                  </a:ext>
                </a:extLst>
              </p:cNvPr>
              <p:cNvSpPr/>
              <p:nvPr/>
            </p:nvSpPr>
            <p:spPr>
              <a:xfrm>
                <a:off x="1244538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F39E3421-2CB9-4E09-807E-49C2749DCD52}"/>
                  </a:ext>
                </a:extLst>
              </p:cNvPr>
              <p:cNvSpPr/>
              <p:nvPr/>
            </p:nvSpPr>
            <p:spPr>
              <a:xfrm>
                <a:off x="1449326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8" name="楕円 7">
                <a:extLst>
                  <a:ext uri="{FF2B5EF4-FFF2-40B4-BE49-F238E27FC236}">
                    <a16:creationId xmlns:a16="http://schemas.microsoft.com/office/drawing/2014/main" id="{6615BCF3-F30B-4ADB-8E0E-BF27DB89377C}"/>
                  </a:ext>
                </a:extLst>
              </p:cNvPr>
              <p:cNvSpPr/>
              <p:nvPr/>
            </p:nvSpPr>
            <p:spPr>
              <a:xfrm>
                <a:off x="1347665" y="3806107"/>
                <a:ext cx="50326" cy="18515"/>
              </a:xfrm>
              <a:custGeom>
                <a:avLst/>
                <a:gdLst>
                  <a:gd name="connsiteX0" fmla="*/ 0 w 431163"/>
                  <a:gd name="connsiteY0" fmla="*/ 94590 h 189180"/>
                  <a:gd name="connsiteX1" fmla="*/ 215582 w 431163"/>
                  <a:gd name="connsiteY1" fmla="*/ 0 h 189180"/>
                  <a:gd name="connsiteX2" fmla="*/ 431164 w 431163"/>
                  <a:gd name="connsiteY2" fmla="*/ 94590 h 189180"/>
                  <a:gd name="connsiteX3" fmla="*/ 215582 w 431163"/>
                  <a:gd name="connsiteY3" fmla="*/ 189180 h 189180"/>
                  <a:gd name="connsiteX4" fmla="*/ 0 w 431163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30169 h 124759"/>
                  <a:gd name="connsiteX1" fmla="*/ 210820 w 431164"/>
                  <a:gd name="connsiteY1" fmla="*/ 9397 h 124759"/>
                  <a:gd name="connsiteX2" fmla="*/ 431164 w 431164"/>
                  <a:gd name="connsiteY2" fmla="*/ 30169 h 124759"/>
                  <a:gd name="connsiteX3" fmla="*/ 215582 w 431164"/>
                  <a:gd name="connsiteY3" fmla="*/ 124759 h 124759"/>
                  <a:gd name="connsiteX4" fmla="*/ 0 w 431164"/>
                  <a:gd name="connsiteY4" fmla="*/ 30169 h 124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164" h="124759">
                    <a:moveTo>
                      <a:pt x="0" y="30169"/>
                    </a:moveTo>
                    <a:cubicBezTo>
                      <a:pt x="0" y="-22072"/>
                      <a:pt x="91757" y="9397"/>
                      <a:pt x="210820" y="9397"/>
                    </a:cubicBezTo>
                    <a:cubicBezTo>
                      <a:pt x="329883" y="9397"/>
                      <a:pt x="431164" y="-22072"/>
                      <a:pt x="431164" y="30169"/>
                    </a:cubicBezTo>
                    <a:cubicBezTo>
                      <a:pt x="431164" y="82410"/>
                      <a:pt x="334645" y="69990"/>
                      <a:pt x="215582" y="124759"/>
                    </a:cubicBezTo>
                    <a:cubicBezTo>
                      <a:pt x="96519" y="69990"/>
                      <a:pt x="0" y="82410"/>
                      <a:pt x="0" y="30169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9" name="二等辺三角形 9">
                <a:extLst>
                  <a:ext uri="{FF2B5EF4-FFF2-40B4-BE49-F238E27FC236}">
                    <a16:creationId xmlns:a16="http://schemas.microsoft.com/office/drawing/2014/main" id="{6EBCDECC-6FFA-4873-A11C-A10E61C46ABF}"/>
                  </a:ext>
                </a:extLst>
              </p:cNvPr>
              <p:cNvSpPr/>
              <p:nvPr/>
            </p:nvSpPr>
            <p:spPr>
              <a:xfrm>
                <a:off x="1297389" y="3857999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0" name="月 269">
                <a:extLst>
                  <a:ext uri="{FF2B5EF4-FFF2-40B4-BE49-F238E27FC236}">
                    <a16:creationId xmlns:a16="http://schemas.microsoft.com/office/drawing/2014/main" id="{8857CE51-ADEE-4785-AD1E-C5DC040BC2B3}"/>
                  </a:ext>
                </a:extLst>
              </p:cNvPr>
              <p:cNvSpPr/>
              <p:nvPr/>
            </p:nvSpPr>
            <p:spPr>
              <a:xfrm rot="5400000">
                <a:off x="1240288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1" name="月 270">
                <a:extLst>
                  <a:ext uri="{FF2B5EF4-FFF2-40B4-BE49-F238E27FC236}">
                    <a16:creationId xmlns:a16="http://schemas.microsoft.com/office/drawing/2014/main" id="{B501B4DD-D4A9-4A89-8B6E-3A215FB791D9}"/>
                  </a:ext>
                </a:extLst>
              </p:cNvPr>
              <p:cNvSpPr/>
              <p:nvPr/>
            </p:nvSpPr>
            <p:spPr>
              <a:xfrm rot="16200000" flipH="1">
                <a:off x="1460372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4EEE0871-3EC1-45AE-B8D4-363EF72AD01D}"/>
              </a:ext>
            </a:extLst>
          </p:cNvPr>
          <p:cNvGrpSpPr>
            <a:grpSpLocks noChangeAspect="1"/>
          </p:cNvGrpSpPr>
          <p:nvPr/>
        </p:nvGrpSpPr>
        <p:grpSpPr>
          <a:xfrm>
            <a:off x="2648963" y="613014"/>
            <a:ext cx="738677" cy="1797128"/>
            <a:chOff x="2027784" y="3127873"/>
            <a:chExt cx="1231128" cy="2995213"/>
          </a:xfrm>
        </p:grpSpPr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1D04EDA9-50C8-4CFD-8182-43F05476B12C}"/>
                </a:ext>
              </a:extLst>
            </p:cNvPr>
            <p:cNvGrpSpPr/>
            <p:nvPr/>
          </p:nvGrpSpPr>
          <p:grpSpPr>
            <a:xfrm>
              <a:off x="2191554" y="3532875"/>
              <a:ext cx="1067358" cy="2590211"/>
              <a:chOff x="2191554" y="3532875"/>
              <a:chExt cx="1067358" cy="2590211"/>
            </a:xfrm>
          </p:grpSpPr>
          <p:sp>
            <p:nvSpPr>
              <p:cNvPr id="303" name="フリーフォーム 434">
                <a:extLst>
                  <a:ext uri="{FF2B5EF4-FFF2-40B4-BE49-F238E27FC236}">
                    <a16:creationId xmlns:a16="http://schemas.microsoft.com/office/drawing/2014/main" id="{7B1DCE07-9A72-432F-B996-0D61555A1DE0}"/>
                  </a:ext>
                </a:extLst>
              </p:cNvPr>
              <p:cNvSpPr/>
              <p:nvPr/>
            </p:nvSpPr>
            <p:spPr>
              <a:xfrm>
                <a:off x="2286932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4" name="フリーフォーム 435">
                <a:extLst>
                  <a:ext uri="{FF2B5EF4-FFF2-40B4-BE49-F238E27FC236}">
                    <a16:creationId xmlns:a16="http://schemas.microsoft.com/office/drawing/2014/main" id="{88F169B2-1539-480F-A2EA-612ADBF43D9F}"/>
                  </a:ext>
                </a:extLst>
              </p:cNvPr>
              <p:cNvSpPr/>
              <p:nvPr/>
            </p:nvSpPr>
            <p:spPr>
              <a:xfrm>
                <a:off x="2191554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5" name="フリーフォーム 436">
                <a:extLst>
                  <a:ext uri="{FF2B5EF4-FFF2-40B4-BE49-F238E27FC236}">
                    <a16:creationId xmlns:a16="http://schemas.microsoft.com/office/drawing/2014/main" id="{BC2F7BFD-4446-41A4-B8C2-F1C3E0588334}"/>
                  </a:ext>
                </a:extLst>
              </p:cNvPr>
              <p:cNvSpPr/>
              <p:nvPr/>
            </p:nvSpPr>
            <p:spPr>
              <a:xfrm flipH="1">
                <a:off x="2658904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6" name="フリーフォーム 437">
                <a:extLst>
                  <a:ext uri="{FF2B5EF4-FFF2-40B4-BE49-F238E27FC236}">
                    <a16:creationId xmlns:a16="http://schemas.microsoft.com/office/drawing/2014/main" id="{85359769-067C-43B3-BEEA-1E6D1EF49C1C}"/>
                  </a:ext>
                </a:extLst>
              </p:cNvPr>
              <p:cNvSpPr/>
              <p:nvPr/>
            </p:nvSpPr>
            <p:spPr>
              <a:xfrm flipH="1">
                <a:off x="2932667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7" name="月 306">
                <a:extLst>
                  <a:ext uri="{FF2B5EF4-FFF2-40B4-BE49-F238E27FC236}">
                    <a16:creationId xmlns:a16="http://schemas.microsoft.com/office/drawing/2014/main" id="{B3DA4A38-D0B3-4CA1-BD70-DFEEA0C62D24}"/>
                  </a:ext>
                </a:extLst>
              </p:cNvPr>
              <p:cNvSpPr/>
              <p:nvPr/>
            </p:nvSpPr>
            <p:spPr>
              <a:xfrm rot="18000000" flipH="1">
                <a:off x="2671544" y="3432791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8" name="台形 307">
                <a:extLst>
                  <a:ext uri="{FF2B5EF4-FFF2-40B4-BE49-F238E27FC236}">
                    <a16:creationId xmlns:a16="http://schemas.microsoft.com/office/drawing/2014/main" id="{6C9F16BD-4FA0-4297-8E4F-2B722CD2E234}"/>
                  </a:ext>
                </a:extLst>
              </p:cNvPr>
              <p:cNvSpPr/>
              <p:nvPr/>
            </p:nvSpPr>
            <p:spPr>
              <a:xfrm>
                <a:off x="2582604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9" name="台形 308">
                <a:extLst>
                  <a:ext uri="{FF2B5EF4-FFF2-40B4-BE49-F238E27FC236}">
                    <a16:creationId xmlns:a16="http://schemas.microsoft.com/office/drawing/2014/main" id="{B523616F-76E0-4A29-A10E-FC9FE8478CFF}"/>
                  </a:ext>
                </a:extLst>
              </p:cNvPr>
              <p:cNvSpPr/>
              <p:nvPr/>
            </p:nvSpPr>
            <p:spPr>
              <a:xfrm rot="10800000">
                <a:off x="2507911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0" name="台形 309">
                <a:extLst>
                  <a:ext uri="{FF2B5EF4-FFF2-40B4-BE49-F238E27FC236}">
                    <a16:creationId xmlns:a16="http://schemas.microsoft.com/office/drawing/2014/main" id="{DA5C1525-8187-436C-988E-AE2E2BFB8432}"/>
                  </a:ext>
                </a:extLst>
              </p:cNvPr>
              <p:cNvSpPr/>
              <p:nvPr/>
            </p:nvSpPr>
            <p:spPr>
              <a:xfrm rot="10800000" flipV="1">
                <a:off x="2631300" y="4171307"/>
                <a:ext cx="89340" cy="263781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1" name="台形 310">
                <a:extLst>
                  <a:ext uri="{FF2B5EF4-FFF2-40B4-BE49-F238E27FC236}">
                    <a16:creationId xmlns:a16="http://schemas.microsoft.com/office/drawing/2014/main" id="{A8D07E2B-7568-4D95-8937-7E57CB2EABB9}"/>
                  </a:ext>
                </a:extLst>
              </p:cNvPr>
              <p:cNvSpPr/>
              <p:nvPr/>
            </p:nvSpPr>
            <p:spPr>
              <a:xfrm rot="10800000">
                <a:off x="2631300" y="4097334"/>
                <a:ext cx="89340" cy="73973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2" name="フリーフォーム 486">
                <a:extLst>
                  <a:ext uri="{FF2B5EF4-FFF2-40B4-BE49-F238E27FC236}">
                    <a16:creationId xmlns:a16="http://schemas.microsoft.com/office/drawing/2014/main" id="{B260D5C0-2287-4649-A5AD-35412A2FBD80}"/>
                  </a:ext>
                </a:extLst>
              </p:cNvPr>
              <p:cNvSpPr/>
              <p:nvPr/>
            </p:nvSpPr>
            <p:spPr>
              <a:xfrm rot="10800000">
                <a:off x="2507911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3" name="フリーフォーム 493">
                <a:extLst>
                  <a:ext uri="{FF2B5EF4-FFF2-40B4-BE49-F238E27FC236}">
                    <a16:creationId xmlns:a16="http://schemas.microsoft.com/office/drawing/2014/main" id="{38B9FEFA-826A-472B-A6DD-B71F0975656C}"/>
                  </a:ext>
                </a:extLst>
              </p:cNvPr>
              <p:cNvSpPr/>
              <p:nvPr/>
            </p:nvSpPr>
            <p:spPr>
              <a:xfrm>
                <a:off x="2379105" y="4097337"/>
                <a:ext cx="593730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298041 w 593730"/>
                  <a:gd name="connsiteY2" fmla="*/ 318114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92180">
                    <a:moveTo>
                      <a:pt x="98957" y="0"/>
                    </a:moveTo>
                    <a:lnTo>
                      <a:pt x="154266" y="0"/>
                    </a:lnTo>
                    <a:lnTo>
                      <a:pt x="298041" y="318114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3860" y="638690"/>
                    </a:lnTo>
                    <a:lnTo>
                      <a:pt x="589909" y="948532"/>
                    </a:lnTo>
                    <a:lnTo>
                      <a:pt x="323658" y="992180"/>
                    </a:lnTo>
                    <a:lnTo>
                      <a:pt x="289987" y="940147"/>
                    </a:lnTo>
                    <a:lnTo>
                      <a:pt x="257635" y="990141"/>
                    </a:lnTo>
                    <a:lnTo>
                      <a:pt x="3820" y="948532"/>
                    </a:lnTo>
                    <a:lnTo>
                      <a:pt x="69871" y="638688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4" name="フリーフォーム 498">
                <a:extLst>
                  <a:ext uri="{FF2B5EF4-FFF2-40B4-BE49-F238E27FC236}">
                    <a16:creationId xmlns:a16="http://schemas.microsoft.com/office/drawing/2014/main" id="{B9642E8A-B469-4882-9504-3E751A19CF01}"/>
                  </a:ext>
                </a:extLst>
              </p:cNvPr>
              <p:cNvSpPr/>
              <p:nvPr/>
            </p:nvSpPr>
            <p:spPr>
              <a:xfrm flipH="1">
                <a:off x="2482689" y="4098414"/>
                <a:ext cx="209712" cy="364831"/>
              </a:xfrm>
              <a:custGeom>
                <a:avLst/>
                <a:gdLst>
                  <a:gd name="connsiteX0" fmla="*/ 200187 w 209712"/>
                  <a:gd name="connsiteY0" fmla="*/ 0 h 364831"/>
                  <a:gd name="connsiteX1" fmla="*/ 147800 w 209712"/>
                  <a:gd name="connsiteY1" fmla="*/ 2382 h 364831"/>
                  <a:gd name="connsiteX2" fmla="*/ 0 w 209712"/>
                  <a:gd name="connsiteY2" fmla="*/ 318605 h 364831"/>
                  <a:gd name="connsiteX3" fmla="*/ 23255 w 209712"/>
                  <a:gd name="connsiteY3" fmla="*/ 364831 h 364831"/>
                  <a:gd name="connsiteX4" fmla="*/ 195425 w 209712"/>
                  <a:gd name="connsiteY4" fmla="*/ 202407 h 364831"/>
                  <a:gd name="connsiteX5" fmla="*/ 126369 w 209712"/>
                  <a:gd name="connsiteY5" fmla="*/ 183357 h 364831"/>
                  <a:gd name="connsiteX6" fmla="*/ 209712 w 209712"/>
                  <a:gd name="connsiteY6" fmla="*/ 166688 h 36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712" h="364831">
                    <a:moveTo>
                      <a:pt x="200187" y="0"/>
                    </a:moveTo>
                    <a:lnTo>
                      <a:pt x="147800" y="2382"/>
                    </a:lnTo>
                    <a:lnTo>
                      <a:pt x="0" y="318605"/>
                    </a:lnTo>
                    <a:lnTo>
                      <a:pt x="23255" y="364831"/>
                    </a:lnTo>
                    <a:lnTo>
                      <a:pt x="195425" y="202407"/>
                    </a:lnTo>
                    <a:lnTo>
                      <a:pt x="126369" y="183357"/>
                    </a:lnTo>
                    <a:lnTo>
                      <a:pt x="209712" y="166688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5" name="フリーフォーム 496">
                <a:extLst>
                  <a:ext uri="{FF2B5EF4-FFF2-40B4-BE49-F238E27FC236}">
                    <a16:creationId xmlns:a16="http://schemas.microsoft.com/office/drawing/2014/main" id="{CB80BA39-1CD8-4D99-A11B-FDA52968C807}"/>
                  </a:ext>
                </a:extLst>
              </p:cNvPr>
              <p:cNvSpPr/>
              <p:nvPr/>
            </p:nvSpPr>
            <p:spPr>
              <a:xfrm>
                <a:off x="2613302" y="4098413"/>
                <a:ext cx="266700" cy="440532"/>
              </a:xfrm>
              <a:custGeom>
                <a:avLst/>
                <a:gdLst>
                  <a:gd name="connsiteX0" fmla="*/ 204788 w 266700"/>
                  <a:gd name="connsiteY0" fmla="*/ 4763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4763 h 440532"/>
                  <a:gd name="connsiteX0" fmla="*/ 204788 w 266700"/>
                  <a:gd name="connsiteY0" fmla="*/ 2382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2382 h 44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6700" h="440532">
                    <a:moveTo>
                      <a:pt x="204788" y="2382"/>
                    </a:moveTo>
                    <a:lnTo>
                      <a:pt x="0" y="440532"/>
                    </a:lnTo>
                    <a:lnTo>
                      <a:pt x="252413" y="202407"/>
                    </a:lnTo>
                    <a:lnTo>
                      <a:pt x="183357" y="183357"/>
                    </a:lnTo>
                    <a:lnTo>
                      <a:pt x="266700" y="166688"/>
                    </a:lnTo>
                    <a:lnTo>
                      <a:pt x="257175" y="0"/>
                    </a:lnTo>
                    <a:lnTo>
                      <a:pt x="204788" y="2382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6" name="円/楕円 499">
                <a:extLst>
                  <a:ext uri="{FF2B5EF4-FFF2-40B4-BE49-F238E27FC236}">
                    <a16:creationId xmlns:a16="http://schemas.microsoft.com/office/drawing/2014/main" id="{64A13CE1-E5BE-45B7-A28C-0F0D3547337B}"/>
                  </a:ext>
                </a:extLst>
              </p:cNvPr>
              <p:cNvSpPr/>
              <p:nvPr/>
            </p:nvSpPr>
            <p:spPr>
              <a:xfrm>
                <a:off x="2570850" y="465263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7" name="円/楕円 500">
                <a:extLst>
                  <a:ext uri="{FF2B5EF4-FFF2-40B4-BE49-F238E27FC236}">
                    <a16:creationId xmlns:a16="http://schemas.microsoft.com/office/drawing/2014/main" id="{B2AD6C1B-331E-4F83-B0EB-C64545885B1B}"/>
                  </a:ext>
                </a:extLst>
              </p:cNvPr>
              <p:cNvSpPr/>
              <p:nvPr/>
            </p:nvSpPr>
            <p:spPr>
              <a:xfrm>
                <a:off x="2570850" y="4800274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8" name="円/楕円 501">
                <a:extLst>
                  <a:ext uri="{FF2B5EF4-FFF2-40B4-BE49-F238E27FC236}">
                    <a16:creationId xmlns:a16="http://schemas.microsoft.com/office/drawing/2014/main" id="{64810E47-621E-49B7-B035-761E1594610C}"/>
                  </a:ext>
                </a:extLst>
              </p:cNvPr>
              <p:cNvSpPr/>
              <p:nvPr/>
            </p:nvSpPr>
            <p:spPr>
              <a:xfrm>
                <a:off x="2729309" y="465263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9" name="円/楕円 502">
                <a:extLst>
                  <a:ext uri="{FF2B5EF4-FFF2-40B4-BE49-F238E27FC236}">
                    <a16:creationId xmlns:a16="http://schemas.microsoft.com/office/drawing/2014/main" id="{3220D4FC-04CC-41E3-AE1C-BA92370E736D}"/>
                  </a:ext>
                </a:extLst>
              </p:cNvPr>
              <p:cNvSpPr/>
              <p:nvPr/>
            </p:nvSpPr>
            <p:spPr>
              <a:xfrm>
                <a:off x="2729309" y="4800274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0" name="円/楕円 617">
                <a:extLst>
                  <a:ext uri="{FF2B5EF4-FFF2-40B4-BE49-F238E27FC236}">
                    <a16:creationId xmlns:a16="http://schemas.microsoft.com/office/drawing/2014/main" id="{476D8638-CDAC-416A-8AC8-A25ED5AF13A9}"/>
                  </a:ext>
                </a:extLst>
              </p:cNvPr>
              <p:cNvSpPr/>
              <p:nvPr/>
            </p:nvSpPr>
            <p:spPr>
              <a:xfrm rot="900000" flipH="1">
                <a:off x="2836793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1" name="円/楕円 618">
                <a:extLst>
                  <a:ext uri="{FF2B5EF4-FFF2-40B4-BE49-F238E27FC236}">
                    <a16:creationId xmlns:a16="http://schemas.microsoft.com/office/drawing/2014/main" id="{7469C712-9942-4A36-B1AF-3310CC863A92}"/>
                  </a:ext>
                </a:extLst>
              </p:cNvPr>
              <p:cNvSpPr/>
              <p:nvPr/>
            </p:nvSpPr>
            <p:spPr>
              <a:xfrm rot="20700000">
                <a:off x="2421879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2" name="円/楕円 621">
                <a:extLst>
                  <a:ext uri="{FF2B5EF4-FFF2-40B4-BE49-F238E27FC236}">
                    <a16:creationId xmlns:a16="http://schemas.microsoft.com/office/drawing/2014/main" id="{4BF5FFAB-38A3-43B8-8D46-B2D18B4F688F}"/>
                  </a:ext>
                </a:extLst>
              </p:cNvPr>
              <p:cNvSpPr/>
              <p:nvPr/>
            </p:nvSpPr>
            <p:spPr>
              <a:xfrm>
                <a:off x="2465779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3" name="月 322">
                <a:extLst>
                  <a:ext uri="{FF2B5EF4-FFF2-40B4-BE49-F238E27FC236}">
                    <a16:creationId xmlns:a16="http://schemas.microsoft.com/office/drawing/2014/main" id="{87ECED32-D294-48E0-97E6-B6829BF22D7C}"/>
                  </a:ext>
                </a:extLst>
              </p:cNvPr>
              <p:cNvSpPr/>
              <p:nvPr/>
            </p:nvSpPr>
            <p:spPr>
              <a:xfrm rot="3600000">
                <a:off x="2494759" y="3418553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4" name="フリーフォーム 647">
                <a:extLst>
                  <a:ext uri="{FF2B5EF4-FFF2-40B4-BE49-F238E27FC236}">
                    <a16:creationId xmlns:a16="http://schemas.microsoft.com/office/drawing/2014/main" id="{B0AF7BBA-F287-42A7-B905-056255E63659}"/>
                  </a:ext>
                </a:extLst>
              </p:cNvPr>
              <p:cNvSpPr/>
              <p:nvPr/>
            </p:nvSpPr>
            <p:spPr>
              <a:xfrm rot="2576703">
                <a:off x="2636007" y="3551988"/>
                <a:ext cx="70673" cy="178373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6BFD486D-40F8-474A-B9A8-FF6173352D6E}"/>
                  </a:ext>
                </a:extLst>
              </p:cNvPr>
              <p:cNvGrpSpPr/>
              <p:nvPr/>
            </p:nvGrpSpPr>
            <p:grpSpPr>
              <a:xfrm flipH="1">
                <a:off x="2740022" y="4265566"/>
                <a:ext cx="518890" cy="490305"/>
                <a:chOff x="2094214" y="4265566"/>
                <a:chExt cx="518890" cy="490305"/>
              </a:xfrm>
            </p:grpSpPr>
            <p:sp>
              <p:nvSpPr>
                <p:cNvPr id="326" name="フリーフォーム 306">
                  <a:extLst>
                    <a:ext uri="{FF2B5EF4-FFF2-40B4-BE49-F238E27FC236}">
                      <a16:creationId xmlns:a16="http://schemas.microsoft.com/office/drawing/2014/main" id="{81EFCB22-D685-4996-B0F6-14B980B2BC37}"/>
                    </a:ext>
                  </a:extLst>
                </p:cNvPr>
                <p:cNvSpPr/>
                <p:nvPr/>
              </p:nvSpPr>
              <p:spPr>
                <a:xfrm rot="610876">
                  <a:off x="2383763" y="4608326"/>
                  <a:ext cx="153096" cy="147545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35585 w 407496"/>
                    <a:gd name="connsiteY9" fmla="*/ 392721 h 392721"/>
                    <a:gd name="connsiteX10" fmla="*/ 167647 w 407496"/>
                    <a:gd name="connsiteY10" fmla="*/ 392720 h 392721"/>
                    <a:gd name="connsiteX11" fmla="*/ 146968 w 407496"/>
                    <a:gd name="connsiteY11" fmla="*/ 388545 h 392721"/>
                    <a:gd name="connsiteX12" fmla="*/ 145241 w 407496"/>
                    <a:gd name="connsiteY12" fmla="*/ 387381 h 392721"/>
                    <a:gd name="connsiteX13" fmla="*/ 124022 w 407496"/>
                    <a:gd name="connsiteY13" fmla="*/ 384849 h 392721"/>
                    <a:gd name="connsiteX14" fmla="*/ 99198 w 407496"/>
                    <a:gd name="connsiteY14" fmla="*/ 363761 h 392721"/>
                    <a:gd name="connsiteX15" fmla="*/ 98212 w 407496"/>
                    <a:gd name="connsiteY15" fmla="*/ 361270 h 392721"/>
                    <a:gd name="connsiteX16" fmla="*/ 93849 w 407496"/>
                    <a:gd name="connsiteY16" fmla="*/ 366650 h 392721"/>
                    <a:gd name="connsiteX17" fmla="*/ 52121 w 407496"/>
                    <a:gd name="connsiteY17" fmla="*/ 379766 h 392721"/>
                    <a:gd name="connsiteX18" fmla="*/ 225 w 407496"/>
                    <a:gd name="connsiteY18" fmla="*/ 317806 h 392721"/>
                    <a:gd name="connsiteX19" fmla="*/ 20103 w 407496"/>
                    <a:gd name="connsiteY19" fmla="*/ 92911 h 392721"/>
                    <a:gd name="connsiteX20" fmla="*/ 59509 w 407496"/>
                    <a:gd name="connsiteY20" fmla="*/ 43530 h 392721"/>
                    <a:gd name="connsiteX21" fmla="*/ 71374 w 407496"/>
                    <a:gd name="connsiteY21" fmla="*/ 42206 h 392721"/>
                    <a:gd name="connsiteX22" fmla="*/ 74764 w 407496"/>
                    <a:gd name="connsiteY22" fmla="*/ 30563 h 392721"/>
                    <a:gd name="connsiteX23" fmla="*/ 107625 w 407496"/>
                    <a:gd name="connsiteY23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88713 w 407496"/>
                    <a:gd name="connsiteY7" fmla="*/ 339594 h 392721"/>
                    <a:gd name="connsiteX8" fmla="*/ 235585 w 407496"/>
                    <a:gd name="connsiteY8" fmla="*/ 392721 h 392721"/>
                    <a:gd name="connsiteX9" fmla="*/ 167647 w 407496"/>
                    <a:gd name="connsiteY9" fmla="*/ 392720 h 392721"/>
                    <a:gd name="connsiteX10" fmla="*/ 146968 w 407496"/>
                    <a:gd name="connsiteY10" fmla="*/ 388545 h 392721"/>
                    <a:gd name="connsiteX11" fmla="*/ 145241 w 407496"/>
                    <a:gd name="connsiteY11" fmla="*/ 387381 h 392721"/>
                    <a:gd name="connsiteX12" fmla="*/ 124022 w 407496"/>
                    <a:gd name="connsiteY12" fmla="*/ 384849 h 392721"/>
                    <a:gd name="connsiteX13" fmla="*/ 99198 w 407496"/>
                    <a:gd name="connsiteY13" fmla="*/ 363761 h 392721"/>
                    <a:gd name="connsiteX14" fmla="*/ 98212 w 407496"/>
                    <a:gd name="connsiteY14" fmla="*/ 361270 h 392721"/>
                    <a:gd name="connsiteX15" fmla="*/ 93849 w 407496"/>
                    <a:gd name="connsiteY15" fmla="*/ 366650 h 392721"/>
                    <a:gd name="connsiteX16" fmla="*/ 52121 w 407496"/>
                    <a:gd name="connsiteY16" fmla="*/ 379766 h 392721"/>
                    <a:gd name="connsiteX17" fmla="*/ 225 w 407496"/>
                    <a:gd name="connsiteY17" fmla="*/ 317806 h 392721"/>
                    <a:gd name="connsiteX18" fmla="*/ 20103 w 407496"/>
                    <a:gd name="connsiteY18" fmla="*/ 92911 h 392721"/>
                    <a:gd name="connsiteX19" fmla="*/ 59509 w 407496"/>
                    <a:gd name="connsiteY19" fmla="*/ 43530 h 392721"/>
                    <a:gd name="connsiteX20" fmla="*/ 71374 w 407496"/>
                    <a:gd name="connsiteY20" fmla="*/ 42206 h 392721"/>
                    <a:gd name="connsiteX21" fmla="*/ 74764 w 407496"/>
                    <a:gd name="connsiteY21" fmla="*/ 30563 h 392721"/>
                    <a:gd name="connsiteX22" fmla="*/ 107625 w 407496"/>
                    <a:gd name="connsiteY22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5 w 407496"/>
                    <a:gd name="connsiteY7" fmla="*/ 392721 h 392721"/>
                    <a:gd name="connsiteX8" fmla="*/ 167647 w 407496"/>
                    <a:gd name="connsiteY8" fmla="*/ 392720 h 392721"/>
                    <a:gd name="connsiteX9" fmla="*/ 146968 w 407496"/>
                    <a:gd name="connsiteY9" fmla="*/ 388545 h 392721"/>
                    <a:gd name="connsiteX10" fmla="*/ 145241 w 407496"/>
                    <a:gd name="connsiteY10" fmla="*/ 387381 h 392721"/>
                    <a:gd name="connsiteX11" fmla="*/ 124022 w 407496"/>
                    <a:gd name="connsiteY11" fmla="*/ 384849 h 392721"/>
                    <a:gd name="connsiteX12" fmla="*/ 99198 w 407496"/>
                    <a:gd name="connsiteY12" fmla="*/ 363761 h 392721"/>
                    <a:gd name="connsiteX13" fmla="*/ 98212 w 407496"/>
                    <a:gd name="connsiteY13" fmla="*/ 361270 h 392721"/>
                    <a:gd name="connsiteX14" fmla="*/ 93849 w 407496"/>
                    <a:gd name="connsiteY14" fmla="*/ 366650 h 392721"/>
                    <a:gd name="connsiteX15" fmla="*/ 52121 w 407496"/>
                    <a:gd name="connsiteY15" fmla="*/ 379766 h 392721"/>
                    <a:gd name="connsiteX16" fmla="*/ 225 w 407496"/>
                    <a:gd name="connsiteY16" fmla="*/ 317806 h 392721"/>
                    <a:gd name="connsiteX17" fmla="*/ 20103 w 407496"/>
                    <a:gd name="connsiteY17" fmla="*/ 92911 h 392721"/>
                    <a:gd name="connsiteX18" fmla="*/ 59509 w 407496"/>
                    <a:gd name="connsiteY18" fmla="*/ 43530 h 392721"/>
                    <a:gd name="connsiteX19" fmla="*/ 71374 w 407496"/>
                    <a:gd name="connsiteY19" fmla="*/ 42206 h 392721"/>
                    <a:gd name="connsiteX20" fmla="*/ 74764 w 407496"/>
                    <a:gd name="connsiteY20" fmla="*/ 30563 h 392721"/>
                    <a:gd name="connsiteX21" fmla="*/ 107625 w 407496"/>
                    <a:gd name="connsiteY21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5" y="392721"/>
                      </a:ln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27" name="片側の 2 つの角を丸めた四角形 590">
                  <a:extLst>
                    <a:ext uri="{FF2B5EF4-FFF2-40B4-BE49-F238E27FC236}">
                      <a16:creationId xmlns:a16="http://schemas.microsoft.com/office/drawing/2014/main" id="{BFBBB1CA-D9BE-47CF-BA8F-44A8249BB0F4}"/>
                    </a:ext>
                  </a:extLst>
                </p:cNvPr>
                <p:cNvSpPr/>
                <p:nvPr/>
              </p:nvSpPr>
              <p:spPr>
                <a:xfrm rot="2700000">
                  <a:off x="2158179" y="4201601"/>
                  <a:ext cx="390960" cy="518890"/>
                </a:xfrm>
                <a:custGeom>
                  <a:avLst/>
                  <a:gdLst>
                    <a:gd name="connsiteX0" fmla="*/ 1661 w 390960"/>
                    <a:gd name="connsiteY0" fmla="*/ 0 h 518890"/>
                    <a:gd name="connsiteX1" fmla="*/ 74650 w 390960"/>
                    <a:gd name="connsiteY1" fmla="*/ 64919 h 518890"/>
                    <a:gd name="connsiteX2" fmla="*/ 146364 w 390960"/>
                    <a:gd name="connsiteY2" fmla="*/ 133357 h 518890"/>
                    <a:gd name="connsiteX3" fmla="*/ 147309 w 390960"/>
                    <a:gd name="connsiteY3" fmla="*/ 351643 h 518890"/>
                    <a:gd name="connsiteX4" fmla="*/ 355036 w 390960"/>
                    <a:gd name="connsiteY4" fmla="*/ 298929 h 518890"/>
                    <a:gd name="connsiteX5" fmla="*/ 390960 w 390960"/>
                    <a:gd name="connsiteY5" fmla="*/ 440493 h 518890"/>
                    <a:gd name="connsiteX6" fmla="*/ 90928 w 390960"/>
                    <a:gd name="connsiteY6" fmla="*/ 516630 h 518890"/>
                    <a:gd name="connsiteX7" fmla="*/ 2185 w 390960"/>
                    <a:gd name="connsiteY7" fmla="*/ 463811 h 518890"/>
                    <a:gd name="connsiteX8" fmla="*/ 1661 w 390960"/>
                    <a:gd name="connsiteY8" fmla="*/ 432324 h 518890"/>
                    <a:gd name="connsiteX9" fmla="*/ 1661 w 390960"/>
                    <a:gd name="connsiteY9" fmla="*/ 0 h 518890"/>
                    <a:gd name="connsiteX0" fmla="*/ 74650 w 390960"/>
                    <a:gd name="connsiteY0" fmla="*/ 64919 h 518890"/>
                    <a:gd name="connsiteX1" fmla="*/ 146364 w 390960"/>
                    <a:gd name="connsiteY1" fmla="*/ 133357 h 518890"/>
                    <a:gd name="connsiteX2" fmla="*/ 147309 w 390960"/>
                    <a:gd name="connsiteY2" fmla="*/ 351643 h 518890"/>
                    <a:gd name="connsiteX3" fmla="*/ 355036 w 390960"/>
                    <a:gd name="connsiteY3" fmla="*/ 298929 h 518890"/>
                    <a:gd name="connsiteX4" fmla="*/ 390960 w 390960"/>
                    <a:gd name="connsiteY4" fmla="*/ 440493 h 518890"/>
                    <a:gd name="connsiteX5" fmla="*/ 90928 w 390960"/>
                    <a:gd name="connsiteY5" fmla="*/ 516630 h 518890"/>
                    <a:gd name="connsiteX6" fmla="*/ 2185 w 390960"/>
                    <a:gd name="connsiteY6" fmla="*/ 463811 h 518890"/>
                    <a:gd name="connsiteX7" fmla="*/ 1661 w 390960"/>
                    <a:gd name="connsiteY7" fmla="*/ 432324 h 518890"/>
                    <a:gd name="connsiteX8" fmla="*/ 1661 w 390960"/>
                    <a:gd name="connsiteY8" fmla="*/ 0 h 518890"/>
                    <a:gd name="connsiteX9" fmla="*/ 166090 w 390960"/>
                    <a:gd name="connsiteY9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8" fmla="*/ 166090 w 390960"/>
                    <a:gd name="connsiteY8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90960" h="518890">
                      <a:moveTo>
                        <a:pt x="146364" y="133357"/>
                      </a:moveTo>
                      <a:lnTo>
                        <a:pt x="147309" y="351643"/>
                      </a:lnTo>
                      <a:lnTo>
                        <a:pt x="355036" y="298929"/>
                      </a:lnTo>
                      <a:lnTo>
                        <a:pt x="390960" y="440493"/>
                      </a:lnTo>
                      <a:lnTo>
                        <a:pt x="90928" y="516630"/>
                      </a:lnTo>
                      <a:cubicBezTo>
                        <a:pt x="51836" y="526550"/>
                        <a:pt x="12105" y="502902"/>
                        <a:pt x="2185" y="463811"/>
                      </a:cubicBezTo>
                      <a:cubicBezTo>
                        <a:pt x="-527" y="453126"/>
                        <a:pt x="-730" y="442395"/>
                        <a:pt x="1661" y="432324"/>
                      </a:cubicBezTo>
                      <a:lnTo>
                        <a:pt x="1661" y="0"/>
                      </a:lnTo>
                    </a:path>
                  </a:pathLst>
                </a:custGeom>
                <a:pattFill prst="narVert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6C629068-74A6-4C93-869E-595FE2A5C5BC}"/>
                </a:ext>
              </a:extLst>
            </p:cNvPr>
            <p:cNvGrpSpPr/>
            <p:nvPr/>
          </p:nvGrpSpPr>
          <p:grpSpPr>
            <a:xfrm>
              <a:off x="2479828" y="3651547"/>
              <a:ext cx="372762" cy="252172"/>
              <a:chOff x="1186809" y="3651547"/>
              <a:chExt cx="372762" cy="252172"/>
            </a:xfrm>
          </p:grpSpPr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15B16271-2A5F-4AE4-A409-A6DD43B641AB}"/>
                  </a:ext>
                </a:extLst>
              </p:cNvPr>
              <p:cNvSpPr/>
              <p:nvPr/>
            </p:nvSpPr>
            <p:spPr>
              <a:xfrm>
                <a:off x="1244538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3D141DCF-F67B-4DF8-B728-27EF599D054C}"/>
                  </a:ext>
                </a:extLst>
              </p:cNvPr>
              <p:cNvSpPr/>
              <p:nvPr/>
            </p:nvSpPr>
            <p:spPr>
              <a:xfrm>
                <a:off x="1449326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9" name="楕円 7">
                <a:extLst>
                  <a:ext uri="{FF2B5EF4-FFF2-40B4-BE49-F238E27FC236}">
                    <a16:creationId xmlns:a16="http://schemas.microsoft.com/office/drawing/2014/main" id="{CEF99DEB-9BF5-46F0-8E2D-14E17CA28020}"/>
                  </a:ext>
                </a:extLst>
              </p:cNvPr>
              <p:cNvSpPr/>
              <p:nvPr/>
            </p:nvSpPr>
            <p:spPr>
              <a:xfrm>
                <a:off x="1347665" y="3806107"/>
                <a:ext cx="50326" cy="18515"/>
              </a:xfrm>
              <a:custGeom>
                <a:avLst/>
                <a:gdLst>
                  <a:gd name="connsiteX0" fmla="*/ 0 w 431163"/>
                  <a:gd name="connsiteY0" fmla="*/ 94590 h 189180"/>
                  <a:gd name="connsiteX1" fmla="*/ 215582 w 431163"/>
                  <a:gd name="connsiteY1" fmla="*/ 0 h 189180"/>
                  <a:gd name="connsiteX2" fmla="*/ 431164 w 431163"/>
                  <a:gd name="connsiteY2" fmla="*/ 94590 h 189180"/>
                  <a:gd name="connsiteX3" fmla="*/ 215582 w 431163"/>
                  <a:gd name="connsiteY3" fmla="*/ 189180 h 189180"/>
                  <a:gd name="connsiteX4" fmla="*/ 0 w 431163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30169 h 124759"/>
                  <a:gd name="connsiteX1" fmla="*/ 210820 w 431164"/>
                  <a:gd name="connsiteY1" fmla="*/ 9397 h 124759"/>
                  <a:gd name="connsiteX2" fmla="*/ 431164 w 431164"/>
                  <a:gd name="connsiteY2" fmla="*/ 30169 h 124759"/>
                  <a:gd name="connsiteX3" fmla="*/ 215582 w 431164"/>
                  <a:gd name="connsiteY3" fmla="*/ 124759 h 124759"/>
                  <a:gd name="connsiteX4" fmla="*/ 0 w 431164"/>
                  <a:gd name="connsiteY4" fmla="*/ 30169 h 124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164" h="124759">
                    <a:moveTo>
                      <a:pt x="0" y="30169"/>
                    </a:moveTo>
                    <a:cubicBezTo>
                      <a:pt x="0" y="-22072"/>
                      <a:pt x="91757" y="9397"/>
                      <a:pt x="210820" y="9397"/>
                    </a:cubicBezTo>
                    <a:cubicBezTo>
                      <a:pt x="329883" y="9397"/>
                      <a:pt x="431164" y="-22072"/>
                      <a:pt x="431164" y="30169"/>
                    </a:cubicBezTo>
                    <a:cubicBezTo>
                      <a:pt x="431164" y="82410"/>
                      <a:pt x="334645" y="69990"/>
                      <a:pt x="215582" y="124759"/>
                    </a:cubicBezTo>
                    <a:cubicBezTo>
                      <a:pt x="96519" y="69990"/>
                      <a:pt x="0" y="82410"/>
                      <a:pt x="0" y="30169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0" name="二等辺三角形 9">
                <a:extLst>
                  <a:ext uri="{FF2B5EF4-FFF2-40B4-BE49-F238E27FC236}">
                    <a16:creationId xmlns:a16="http://schemas.microsoft.com/office/drawing/2014/main" id="{F5F3EA5E-D798-4DCD-B8BA-61674BAD5B46}"/>
                  </a:ext>
                </a:extLst>
              </p:cNvPr>
              <p:cNvSpPr/>
              <p:nvPr/>
            </p:nvSpPr>
            <p:spPr>
              <a:xfrm>
                <a:off x="1297389" y="3857999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1" name="月 300">
                <a:extLst>
                  <a:ext uri="{FF2B5EF4-FFF2-40B4-BE49-F238E27FC236}">
                    <a16:creationId xmlns:a16="http://schemas.microsoft.com/office/drawing/2014/main" id="{F2AC6E1C-9460-4E0B-A859-A3AC579CBF92}"/>
                  </a:ext>
                </a:extLst>
              </p:cNvPr>
              <p:cNvSpPr/>
              <p:nvPr/>
            </p:nvSpPr>
            <p:spPr>
              <a:xfrm rot="5400000">
                <a:off x="1240288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2" name="月 301">
                <a:extLst>
                  <a:ext uri="{FF2B5EF4-FFF2-40B4-BE49-F238E27FC236}">
                    <a16:creationId xmlns:a16="http://schemas.microsoft.com/office/drawing/2014/main" id="{73500FD2-7341-4639-8940-D66B055F2799}"/>
                  </a:ext>
                </a:extLst>
              </p:cNvPr>
              <p:cNvSpPr/>
              <p:nvPr/>
            </p:nvSpPr>
            <p:spPr>
              <a:xfrm rot="16200000" flipH="1">
                <a:off x="1460372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5CFC4A8B-B5AB-4144-A64D-C11011F3FFAF}"/>
                </a:ext>
              </a:extLst>
            </p:cNvPr>
            <p:cNvSpPr/>
            <p:nvPr/>
          </p:nvSpPr>
          <p:spPr>
            <a:xfrm rot="3600000">
              <a:off x="1953206" y="3202451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96" name="片側の 2 つの角を丸めた四角形 447">
              <a:extLst>
                <a:ext uri="{FF2B5EF4-FFF2-40B4-BE49-F238E27FC236}">
                  <a16:creationId xmlns:a16="http://schemas.microsoft.com/office/drawing/2014/main" id="{70822050-9919-4081-96B1-90BF4C02A4C3}"/>
                </a:ext>
              </a:extLst>
            </p:cNvPr>
            <p:cNvSpPr/>
            <p:nvPr/>
          </p:nvSpPr>
          <p:spPr>
            <a:xfrm rot="9900000">
              <a:off x="2265592" y="3348986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28" name="グループ化 327">
            <a:extLst>
              <a:ext uri="{FF2B5EF4-FFF2-40B4-BE49-F238E27FC236}">
                <a16:creationId xmlns:a16="http://schemas.microsoft.com/office/drawing/2014/main" id="{15020A1D-8EAB-4805-9FEC-532DBEF52578}"/>
              </a:ext>
            </a:extLst>
          </p:cNvPr>
          <p:cNvGrpSpPr>
            <a:grpSpLocks noChangeAspect="1"/>
          </p:cNvGrpSpPr>
          <p:nvPr/>
        </p:nvGrpSpPr>
        <p:grpSpPr>
          <a:xfrm>
            <a:off x="4517465" y="613014"/>
            <a:ext cx="752876" cy="1797128"/>
            <a:chOff x="3299372" y="3127873"/>
            <a:chExt cx="1254793" cy="2995213"/>
          </a:xfrm>
        </p:grpSpPr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44CBD3C1-E314-490C-8BB6-B057460E18F1}"/>
                </a:ext>
              </a:extLst>
            </p:cNvPr>
            <p:cNvGrpSpPr/>
            <p:nvPr/>
          </p:nvGrpSpPr>
          <p:grpSpPr>
            <a:xfrm>
              <a:off x="3457058" y="3473822"/>
              <a:ext cx="1097107" cy="2649264"/>
              <a:chOff x="3457058" y="3473822"/>
              <a:chExt cx="1097107" cy="2649264"/>
            </a:xfrm>
          </p:grpSpPr>
          <p:sp>
            <p:nvSpPr>
              <p:cNvPr id="339" name="フリーフォーム 460">
                <a:extLst>
                  <a:ext uri="{FF2B5EF4-FFF2-40B4-BE49-F238E27FC236}">
                    <a16:creationId xmlns:a16="http://schemas.microsoft.com/office/drawing/2014/main" id="{22FCDA4C-54DF-4C43-97BF-EDB423B3BC5B}"/>
                  </a:ext>
                </a:extLst>
              </p:cNvPr>
              <p:cNvSpPr/>
              <p:nvPr/>
            </p:nvSpPr>
            <p:spPr>
              <a:xfrm flipH="1">
                <a:off x="3554437" y="4836565"/>
                <a:ext cx="783528" cy="1175615"/>
              </a:xfrm>
              <a:custGeom>
                <a:avLst/>
                <a:gdLst>
                  <a:gd name="connsiteX0" fmla="*/ 654065 w 783528"/>
                  <a:gd name="connsiteY0" fmla="*/ 0 h 1037591"/>
                  <a:gd name="connsiteX1" fmla="*/ 411556 w 783528"/>
                  <a:gd name="connsiteY1" fmla="*/ 0 h 1037591"/>
                  <a:gd name="connsiteX2" fmla="*/ 371972 w 783528"/>
                  <a:gd name="connsiteY2" fmla="*/ 0 h 1037591"/>
                  <a:gd name="connsiteX3" fmla="*/ 129463 w 783528"/>
                  <a:gd name="connsiteY3" fmla="*/ 0 h 1037591"/>
                  <a:gd name="connsiteX4" fmla="*/ 0 w 783528"/>
                  <a:gd name="connsiteY4" fmla="*/ 1037591 h 1037591"/>
                  <a:gd name="connsiteX5" fmla="*/ 129616 w 783528"/>
                  <a:gd name="connsiteY5" fmla="*/ 1037591 h 1037591"/>
                  <a:gd name="connsiteX6" fmla="*/ 386684 w 783528"/>
                  <a:gd name="connsiteY6" fmla="*/ 204918 h 1037591"/>
                  <a:gd name="connsiteX7" fmla="*/ 653912 w 783528"/>
                  <a:gd name="connsiteY7" fmla="*/ 1037591 h 1037591"/>
                  <a:gd name="connsiteX8" fmla="*/ 783528 w 783528"/>
                  <a:gd name="connsiteY8" fmla="*/ 1037591 h 1037591"/>
                  <a:gd name="connsiteX9" fmla="*/ 654065 w 783528"/>
                  <a:gd name="connsiteY9" fmla="*/ 0 h 1037591"/>
                  <a:gd name="connsiteX0" fmla="*/ 654065 w 783528"/>
                  <a:gd name="connsiteY0" fmla="*/ 0 h 1037591"/>
                  <a:gd name="connsiteX1" fmla="*/ 371972 w 783528"/>
                  <a:gd name="connsiteY1" fmla="*/ 0 h 1037591"/>
                  <a:gd name="connsiteX2" fmla="*/ 129463 w 783528"/>
                  <a:gd name="connsiteY2" fmla="*/ 0 h 1037591"/>
                  <a:gd name="connsiteX3" fmla="*/ 0 w 783528"/>
                  <a:gd name="connsiteY3" fmla="*/ 1037591 h 1037591"/>
                  <a:gd name="connsiteX4" fmla="*/ 129616 w 783528"/>
                  <a:gd name="connsiteY4" fmla="*/ 1037591 h 1037591"/>
                  <a:gd name="connsiteX5" fmla="*/ 386684 w 783528"/>
                  <a:gd name="connsiteY5" fmla="*/ 204918 h 1037591"/>
                  <a:gd name="connsiteX6" fmla="*/ 653912 w 783528"/>
                  <a:gd name="connsiteY6" fmla="*/ 1037591 h 1037591"/>
                  <a:gd name="connsiteX7" fmla="*/ 783528 w 783528"/>
                  <a:gd name="connsiteY7" fmla="*/ 1037591 h 1037591"/>
                  <a:gd name="connsiteX8" fmla="*/ 654065 w 783528"/>
                  <a:gd name="connsiteY8" fmla="*/ 0 h 1037591"/>
                  <a:gd name="connsiteX0" fmla="*/ 654065 w 783528"/>
                  <a:gd name="connsiteY0" fmla="*/ 0 h 1037591"/>
                  <a:gd name="connsiteX1" fmla="*/ 129463 w 783528"/>
                  <a:gd name="connsiteY1" fmla="*/ 0 h 1037591"/>
                  <a:gd name="connsiteX2" fmla="*/ 0 w 783528"/>
                  <a:gd name="connsiteY2" fmla="*/ 1037591 h 1037591"/>
                  <a:gd name="connsiteX3" fmla="*/ 129616 w 783528"/>
                  <a:gd name="connsiteY3" fmla="*/ 1037591 h 1037591"/>
                  <a:gd name="connsiteX4" fmla="*/ 386684 w 783528"/>
                  <a:gd name="connsiteY4" fmla="*/ 204918 h 1037591"/>
                  <a:gd name="connsiteX5" fmla="*/ 653912 w 783528"/>
                  <a:gd name="connsiteY5" fmla="*/ 1037591 h 1037591"/>
                  <a:gd name="connsiteX6" fmla="*/ 783528 w 783528"/>
                  <a:gd name="connsiteY6" fmla="*/ 1037591 h 1037591"/>
                  <a:gd name="connsiteX7" fmla="*/ 654065 w 783528"/>
                  <a:gd name="connsiteY7" fmla="*/ 0 h 10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3528" h="1037591">
                    <a:moveTo>
                      <a:pt x="654065" y="0"/>
                    </a:moveTo>
                    <a:lnTo>
                      <a:pt x="129463" y="0"/>
                    </a:lnTo>
                    <a:lnTo>
                      <a:pt x="0" y="1037591"/>
                    </a:lnTo>
                    <a:lnTo>
                      <a:pt x="129616" y="1037591"/>
                    </a:lnTo>
                    <a:lnTo>
                      <a:pt x="386684" y="204918"/>
                    </a:lnTo>
                    <a:lnTo>
                      <a:pt x="653912" y="1037591"/>
                    </a:lnTo>
                    <a:lnTo>
                      <a:pt x="783528" y="1037591"/>
                    </a:lnTo>
                    <a:lnTo>
                      <a:pt x="654065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0" name="フリーフォーム 461">
                <a:extLst>
                  <a:ext uri="{FF2B5EF4-FFF2-40B4-BE49-F238E27FC236}">
                    <a16:creationId xmlns:a16="http://schemas.microsoft.com/office/drawing/2014/main" id="{05A28B7E-4EC7-425A-9A1A-A94B12A2D1DA}"/>
                  </a:ext>
                </a:extLst>
              </p:cNvPr>
              <p:cNvSpPr/>
              <p:nvPr/>
            </p:nvSpPr>
            <p:spPr>
              <a:xfrm>
                <a:off x="3457058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1" name="フリーフォーム 464">
                <a:extLst>
                  <a:ext uri="{FF2B5EF4-FFF2-40B4-BE49-F238E27FC236}">
                    <a16:creationId xmlns:a16="http://schemas.microsoft.com/office/drawing/2014/main" id="{49A30FDF-67AC-4491-85DA-698C3B533960}"/>
                  </a:ext>
                </a:extLst>
              </p:cNvPr>
              <p:cNvSpPr/>
              <p:nvPr/>
            </p:nvSpPr>
            <p:spPr>
              <a:xfrm flipH="1">
                <a:off x="4198171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2" name="星 24 648">
                <a:extLst>
                  <a:ext uri="{FF2B5EF4-FFF2-40B4-BE49-F238E27FC236}">
                    <a16:creationId xmlns:a16="http://schemas.microsoft.com/office/drawing/2014/main" id="{BFAC10AA-5909-45CE-B367-3E40FC10CEDE}"/>
                  </a:ext>
                </a:extLst>
              </p:cNvPr>
              <p:cNvSpPr/>
              <p:nvPr/>
            </p:nvSpPr>
            <p:spPr>
              <a:xfrm>
                <a:off x="3715945" y="3473822"/>
                <a:ext cx="480409" cy="489585"/>
              </a:xfrm>
              <a:prstGeom prst="star24">
                <a:avLst>
                  <a:gd name="adj" fmla="val 4725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3" name="円/楕円 624">
                <a:extLst>
                  <a:ext uri="{FF2B5EF4-FFF2-40B4-BE49-F238E27FC236}">
                    <a16:creationId xmlns:a16="http://schemas.microsoft.com/office/drawing/2014/main" id="{C85C0CBF-4830-4E49-95BF-A580F1D7D016}"/>
                  </a:ext>
                </a:extLst>
              </p:cNvPr>
              <p:cNvSpPr/>
              <p:nvPr/>
            </p:nvSpPr>
            <p:spPr>
              <a:xfrm rot="900000" flipH="1">
                <a:off x="4116608" y="3757886"/>
                <a:ext cx="81367" cy="125751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4" name="円/楕円 625">
                <a:extLst>
                  <a:ext uri="{FF2B5EF4-FFF2-40B4-BE49-F238E27FC236}">
                    <a16:creationId xmlns:a16="http://schemas.microsoft.com/office/drawing/2014/main" id="{E95CBAB5-C156-413A-9100-2AFA008E8D76}"/>
                  </a:ext>
                </a:extLst>
              </p:cNvPr>
              <p:cNvSpPr/>
              <p:nvPr/>
            </p:nvSpPr>
            <p:spPr>
              <a:xfrm rot="20700000">
                <a:off x="3711461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5" name="台形 344">
                <a:extLst>
                  <a:ext uri="{FF2B5EF4-FFF2-40B4-BE49-F238E27FC236}">
                    <a16:creationId xmlns:a16="http://schemas.microsoft.com/office/drawing/2014/main" id="{D1892C49-EA42-4D6F-8C11-4B085B18A9C1}"/>
                  </a:ext>
                </a:extLst>
              </p:cNvPr>
              <p:cNvSpPr/>
              <p:nvPr/>
            </p:nvSpPr>
            <p:spPr>
              <a:xfrm>
                <a:off x="3866971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6" name="台形 345">
                <a:extLst>
                  <a:ext uri="{FF2B5EF4-FFF2-40B4-BE49-F238E27FC236}">
                    <a16:creationId xmlns:a16="http://schemas.microsoft.com/office/drawing/2014/main" id="{FF90C144-3D21-4AB3-A20F-E1142A7A02AB}"/>
                  </a:ext>
                </a:extLst>
              </p:cNvPr>
              <p:cNvSpPr/>
              <p:nvPr/>
            </p:nvSpPr>
            <p:spPr>
              <a:xfrm rot="10800000">
                <a:off x="3792278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7" name="円/楕円 511">
                <a:extLst>
                  <a:ext uri="{FF2B5EF4-FFF2-40B4-BE49-F238E27FC236}">
                    <a16:creationId xmlns:a16="http://schemas.microsoft.com/office/drawing/2014/main" id="{50C5DF6B-43C5-4B7E-ADDE-9E112349E374}"/>
                  </a:ext>
                </a:extLst>
              </p:cNvPr>
              <p:cNvSpPr/>
              <p:nvPr/>
            </p:nvSpPr>
            <p:spPr>
              <a:xfrm>
                <a:off x="3750146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8" name="フリーフォーム 513">
                <a:extLst>
                  <a:ext uri="{FF2B5EF4-FFF2-40B4-BE49-F238E27FC236}">
                    <a16:creationId xmlns:a16="http://schemas.microsoft.com/office/drawing/2014/main" id="{16311B96-E6BF-40E5-B323-CA8A129AF11C}"/>
                  </a:ext>
                </a:extLst>
              </p:cNvPr>
              <p:cNvSpPr/>
              <p:nvPr/>
            </p:nvSpPr>
            <p:spPr>
              <a:xfrm>
                <a:off x="3663472" y="4097336"/>
                <a:ext cx="593730" cy="724853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69871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0014 w 593730"/>
                  <a:gd name="connsiteY10" fmla="*/ 722313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30014 w 593730"/>
                  <a:gd name="connsiteY9" fmla="*/ 722313 h 992180"/>
                  <a:gd name="connsiteX10" fmla="*/ 38914 w 593730"/>
                  <a:gd name="connsiteY10" fmla="*/ 638688 h 992180"/>
                  <a:gd name="connsiteX11" fmla="*/ 0 w 593730"/>
                  <a:gd name="connsiteY11" fmla="*/ 101424 h 992180"/>
                  <a:gd name="connsiteX12" fmla="*/ 98957 w 593730"/>
                  <a:gd name="connsiteY12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30014 w 593730"/>
                  <a:gd name="connsiteY8" fmla="*/ 722313 h 992180"/>
                  <a:gd name="connsiteX9" fmla="*/ 38914 w 593730"/>
                  <a:gd name="connsiteY9" fmla="*/ 638688 h 992180"/>
                  <a:gd name="connsiteX10" fmla="*/ 0 w 593730"/>
                  <a:gd name="connsiteY10" fmla="*/ 101424 h 992180"/>
                  <a:gd name="connsiteX11" fmla="*/ 98957 w 593730"/>
                  <a:gd name="connsiteY11" fmla="*/ 0 h 992180"/>
                  <a:gd name="connsiteX0" fmla="*/ 98957 w 593730"/>
                  <a:gd name="connsiteY0" fmla="*/ 0 h 948532"/>
                  <a:gd name="connsiteX1" fmla="*/ 154266 w 593730"/>
                  <a:gd name="connsiteY1" fmla="*/ 0 h 948532"/>
                  <a:gd name="connsiteX2" fmla="*/ 446578 w 593730"/>
                  <a:gd name="connsiteY2" fmla="*/ 0 h 948532"/>
                  <a:gd name="connsiteX3" fmla="*/ 494773 w 593730"/>
                  <a:gd name="connsiteY3" fmla="*/ 0 h 948532"/>
                  <a:gd name="connsiteX4" fmla="*/ 593730 w 593730"/>
                  <a:gd name="connsiteY4" fmla="*/ 101424 h 948532"/>
                  <a:gd name="connsiteX5" fmla="*/ 535767 w 593730"/>
                  <a:gd name="connsiteY5" fmla="*/ 638690 h 948532"/>
                  <a:gd name="connsiteX6" fmla="*/ 589909 w 593730"/>
                  <a:gd name="connsiteY6" fmla="*/ 948532 h 948532"/>
                  <a:gd name="connsiteX7" fmla="*/ 30014 w 593730"/>
                  <a:gd name="connsiteY7" fmla="*/ 722313 h 948532"/>
                  <a:gd name="connsiteX8" fmla="*/ 38914 w 593730"/>
                  <a:gd name="connsiteY8" fmla="*/ 638688 h 948532"/>
                  <a:gd name="connsiteX9" fmla="*/ 0 w 593730"/>
                  <a:gd name="connsiteY9" fmla="*/ 101424 h 948532"/>
                  <a:gd name="connsiteX10" fmla="*/ 98957 w 593730"/>
                  <a:gd name="connsiteY10" fmla="*/ 0 h 948532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38914 w 593730"/>
                  <a:gd name="connsiteY8" fmla="*/ 638688 h 722313"/>
                  <a:gd name="connsiteX9" fmla="*/ 0 w 593730"/>
                  <a:gd name="connsiteY9" fmla="*/ 101424 h 722313"/>
                  <a:gd name="connsiteX10" fmla="*/ 98957 w 593730"/>
                  <a:gd name="connsiteY10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0 w 593730"/>
                  <a:gd name="connsiteY8" fmla="*/ 101424 h 722313"/>
                  <a:gd name="connsiteX9" fmla="*/ 98957 w 593730"/>
                  <a:gd name="connsiteY9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44666 w 593730"/>
                  <a:gd name="connsiteY5" fmla="*/ 722313 h 722313"/>
                  <a:gd name="connsiteX6" fmla="*/ 30014 w 593730"/>
                  <a:gd name="connsiteY6" fmla="*/ 722313 h 722313"/>
                  <a:gd name="connsiteX7" fmla="*/ 0 w 593730"/>
                  <a:gd name="connsiteY7" fmla="*/ 101424 h 722313"/>
                  <a:gd name="connsiteX8" fmla="*/ 98957 w 593730"/>
                  <a:gd name="connsiteY8" fmla="*/ 0 h 722313"/>
                  <a:gd name="connsiteX0" fmla="*/ 98957 w 593730"/>
                  <a:gd name="connsiteY0" fmla="*/ 0 h 724853"/>
                  <a:gd name="connsiteX1" fmla="*/ 154266 w 593730"/>
                  <a:gd name="connsiteY1" fmla="*/ 0 h 724853"/>
                  <a:gd name="connsiteX2" fmla="*/ 446578 w 593730"/>
                  <a:gd name="connsiteY2" fmla="*/ 0 h 724853"/>
                  <a:gd name="connsiteX3" fmla="*/ 494773 w 593730"/>
                  <a:gd name="connsiteY3" fmla="*/ 0 h 724853"/>
                  <a:gd name="connsiteX4" fmla="*/ 593730 w 593730"/>
                  <a:gd name="connsiteY4" fmla="*/ 101424 h 724853"/>
                  <a:gd name="connsiteX5" fmla="*/ 544666 w 593730"/>
                  <a:gd name="connsiteY5" fmla="*/ 722313 h 724853"/>
                  <a:gd name="connsiteX6" fmla="*/ 93514 w 593730"/>
                  <a:gd name="connsiteY6" fmla="*/ 724853 h 724853"/>
                  <a:gd name="connsiteX7" fmla="*/ 0 w 593730"/>
                  <a:gd name="connsiteY7" fmla="*/ 101424 h 724853"/>
                  <a:gd name="connsiteX8" fmla="*/ 98957 w 593730"/>
                  <a:gd name="connsiteY8" fmla="*/ 0 h 724853"/>
                  <a:gd name="connsiteX0" fmla="*/ 98957 w 593730"/>
                  <a:gd name="connsiteY0" fmla="*/ 0 h 724853"/>
                  <a:gd name="connsiteX1" fmla="*/ 154266 w 593730"/>
                  <a:gd name="connsiteY1" fmla="*/ 0 h 724853"/>
                  <a:gd name="connsiteX2" fmla="*/ 446578 w 593730"/>
                  <a:gd name="connsiteY2" fmla="*/ 0 h 724853"/>
                  <a:gd name="connsiteX3" fmla="*/ 494773 w 593730"/>
                  <a:gd name="connsiteY3" fmla="*/ 0 h 724853"/>
                  <a:gd name="connsiteX4" fmla="*/ 593730 w 593730"/>
                  <a:gd name="connsiteY4" fmla="*/ 101424 h 724853"/>
                  <a:gd name="connsiteX5" fmla="*/ 491326 w 593730"/>
                  <a:gd name="connsiteY5" fmla="*/ 722313 h 724853"/>
                  <a:gd name="connsiteX6" fmla="*/ 93514 w 593730"/>
                  <a:gd name="connsiteY6" fmla="*/ 724853 h 724853"/>
                  <a:gd name="connsiteX7" fmla="*/ 0 w 593730"/>
                  <a:gd name="connsiteY7" fmla="*/ 101424 h 724853"/>
                  <a:gd name="connsiteX8" fmla="*/ 98957 w 593730"/>
                  <a:gd name="connsiteY8" fmla="*/ 0 h 72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3730" h="724853">
                    <a:moveTo>
                      <a:pt x="98957" y="0"/>
                    </a:moveTo>
                    <a:lnTo>
                      <a:pt x="154266" y="0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491326" y="722313"/>
                    </a:lnTo>
                    <a:lnTo>
                      <a:pt x="93514" y="724853"/>
                    </a:lnTo>
                    <a:cubicBezTo>
                      <a:pt x="83509" y="517890"/>
                      <a:pt x="10005" y="308387"/>
                      <a:pt x="0" y="101424"/>
                    </a:cubicBez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9" name="台形 529">
                <a:extLst>
                  <a:ext uri="{FF2B5EF4-FFF2-40B4-BE49-F238E27FC236}">
                    <a16:creationId xmlns:a16="http://schemas.microsoft.com/office/drawing/2014/main" id="{FAF927E1-58BA-47DC-866F-82192A912A26}"/>
                  </a:ext>
                </a:extLst>
              </p:cNvPr>
              <p:cNvSpPr/>
              <p:nvPr/>
            </p:nvSpPr>
            <p:spPr>
              <a:xfrm rot="10800000" flipV="1">
                <a:off x="3900191" y="4171308"/>
                <a:ext cx="120292" cy="564241"/>
              </a:xfrm>
              <a:custGeom>
                <a:avLst/>
                <a:gdLst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0 w 120292"/>
                  <a:gd name="connsiteY4" fmla="*/ 451313 h 451313"/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57150 w 120292"/>
                  <a:gd name="connsiteY4" fmla="*/ 448318 h 451313"/>
                  <a:gd name="connsiteX5" fmla="*/ 0 w 120292"/>
                  <a:gd name="connsiteY5" fmla="*/ 451313 h 451313"/>
                  <a:gd name="connsiteX0" fmla="*/ 0 w 120292"/>
                  <a:gd name="connsiteY0" fmla="*/ 451313 h 498324"/>
                  <a:gd name="connsiteX1" fmla="*/ 34837 w 120292"/>
                  <a:gd name="connsiteY1" fmla="*/ 0 h 498324"/>
                  <a:gd name="connsiteX2" fmla="*/ 85455 w 120292"/>
                  <a:gd name="connsiteY2" fmla="*/ 0 h 498324"/>
                  <a:gd name="connsiteX3" fmla="*/ 120292 w 120292"/>
                  <a:gd name="connsiteY3" fmla="*/ 451313 h 498324"/>
                  <a:gd name="connsiteX4" fmla="*/ 59531 w 120292"/>
                  <a:gd name="connsiteY4" fmla="*/ 498324 h 498324"/>
                  <a:gd name="connsiteX5" fmla="*/ 0 w 120292"/>
                  <a:gd name="connsiteY5" fmla="*/ 451313 h 4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292" h="498324">
                    <a:moveTo>
                      <a:pt x="0" y="451313"/>
                    </a:moveTo>
                    <a:lnTo>
                      <a:pt x="34837" y="0"/>
                    </a:lnTo>
                    <a:lnTo>
                      <a:pt x="85455" y="0"/>
                    </a:lnTo>
                    <a:lnTo>
                      <a:pt x="120292" y="451313"/>
                    </a:lnTo>
                    <a:lnTo>
                      <a:pt x="59531" y="498324"/>
                    </a:lnTo>
                    <a:lnTo>
                      <a:pt x="0" y="451313"/>
                    </a:lnTo>
                    <a:close/>
                  </a:path>
                </a:pathLst>
              </a:cu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0" name="台形 349">
                <a:extLst>
                  <a:ext uri="{FF2B5EF4-FFF2-40B4-BE49-F238E27FC236}">
                    <a16:creationId xmlns:a16="http://schemas.microsoft.com/office/drawing/2014/main" id="{3AD59F14-5731-48A3-9DD3-BC89D94DC419}"/>
                  </a:ext>
                </a:extLst>
              </p:cNvPr>
              <p:cNvSpPr/>
              <p:nvPr/>
            </p:nvSpPr>
            <p:spPr>
              <a:xfrm rot="10800000">
                <a:off x="3915667" y="4097334"/>
                <a:ext cx="89340" cy="73973"/>
              </a:xfrm>
              <a:prstGeom prst="trapezoid">
                <a:avLst/>
              </a:pr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1" name="フリーフォーム 531">
                <a:extLst>
                  <a:ext uri="{FF2B5EF4-FFF2-40B4-BE49-F238E27FC236}">
                    <a16:creationId xmlns:a16="http://schemas.microsoft.com/office/drawing/2014/main" id="{E4057B17-FEEC-4358-BCFF-DC83B92935F9}"/>
                  </a:ext>
                </a:extLst>
              </p:cNvPr>
              <p:cNvSpPr/>
              <p:nvPr/>
            </p:nvSpPr>
            <p:spPr>
              <a:xfrm rot="10800000">
                <a:off x="3792278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2" name="フリーフォーム 541">
                <a:extLst>
                  <a:ext uri="{FF2B5EF4-FFF2-40B4-BE49-F238E27FC236}">
                    <a16:creationId xmlns:a16="http://schemas.microsoft.com/office/drawing/2014/main" id="{74CADE8F-9B78-4406-A0F0-0946D09385C9}"/>
                  </a:ext>
                </a:extLst>
              </p:cNvPr>
              <p:cNvSpPr/>
              <p:nvPr/>
            </p:nvSpPr>
            <p:spPr>
              <a:xfrm>
                <a:off x="3663471" y="4097336"/>
                <a:ext cx="593730" cy="722313"/>
              </a:xfrm>
              <a:custGeom>
                <a:avLst/>
                <a:gdLst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0 w 593730"/>
                  <a:gd name="connsiteY12" fmla="*/ 101424 h 722313"/>
                  <a:gd name="connsiteX13" fmla="*/ 98957 w 593730"/>
                  <a:gd name="connsiteY13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16493 w 593730"/>
                  <a:gd name="connsiteY12" fmla="*/ 5254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57768 w 593730"/>
                  <a:gd name="connsiteY12" fmla="*/ 5381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59418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18143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3730" h="722313">
                    <a:moveTo>
                      <a:pt x="98957" y="0"/>
                    </a:moveTo>
                    <a:lnTo>
                      <a:pt x="154266" y="0"/>
                    </a:lnTo>
                    <a:lnTo>
                      <a:pt x="160556" y="0"/>
                    </a:lnTo>
                    <a:cubicBezTo>
                      <a:pt x="160543" y="207"/>
                      <a:pt x="160531" y="413"/>
                      <a:pt x="160518" y="620"/>
                    </a:cubicBezTo>
                    <a:cubicBezTo>
                      <a:pt x="160518" y="247855"/>
                      <a:pt x="280947" y="448278"/>
                      <a:pt x="296865" y="448278"/>
                    </a:cubicBezTo>
                    <a:cubicBezTo>
                      <a:pt x="312784" y="448278"/>
                      <a:pt x="433212" y="247855"/>
                      <a:pt x="433212" y="620"/>
                    </a:cubicBezTo>
                    <a:cubicBezTo>
                      <a:pt x="433199" y="413"/>
                      <a:pt x="433187" y="207"/>
                      <a:pt x="433174" y="0"/>
                    </a:cubicBez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18143" y="519114"/>
                    </a:lnTo>
                    <a:lnTo>
                      <a:pt x="544666" y="722313"/>
                    </a:lnTo>
                    <a:lnTo>
                      <a:pt x="30014" y="722313"/>
                    </a:lnTo>
                    <a:lnTo>
                      <a:pt x="57768" y="538164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3" name="正方形/長方形 352">
                <a:extLst>
                  <a:ext uri="{FF2B5EF4-FFF2-40B4-BE49-F238E27FC236}">
                    <a16:creationId xmlns:a16="http://schemas.microsoft.com/office/drawing/2014/main" id="{0E023855-6CA8-4A06-A2E5-AB05377CFFCE}"/>
                  </a:ext>
                </a:extLst>
              </p:cNvPr>
              <p:cNvSpPr/>
              <p:nvPr/>
            </p:nvSpPr>
            <p:spPr>
              <a:xfrm>
                <a:off x="3689489" y="4793987"/>
                <a:ext cx="526163" cy="52006"/>
              </a:xfrm>
              <a:prstGeom prst="rect">
                <a:avLst/>
              </a:prstGeom>
              <a:solidFill>
                <a:srgbClr val="FFC000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4" name="角丸四角形 543">
                <a:extLst>
                  <a:ext uri="{FF2B5EF4-FFF2-40B4-BE49-F238E27FC236}">
                    <a16:creationId xmlns:a16="http://schemas.microsoft.com/office/drawing/2014/main" id="{2BB827D5-285D-487E-A3B5-7F36FF8FC8E3}"/>
                  </a:ext>
                </a:extLst>
              </p:cNvPr>
              <p:cNvSpPr/>
              <p:nvPr/>
            </p:nvSpPr>
            <p:spPr>
              <a:xfrm>
                <a:off x="3903713" y="4783931"/>
                <a:ext cx="111651" cy="67542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5" name="フリーフォーム 571">
                <a:extLst>
                  <a:ext uri="{FF2B5EF4-FFF2-40B4-BE49-F238E27FC236}">
                    <a16:creationId xmlns:a16="http://schemas.microsoft.com/office/drawing/2014/main" id="{57CBA1BA-6BA2-470B-BAB1-B490535B5C52}"/>
                  </a:ext>
                </a:extLst>
              </p:cNvPr>
              <p:cNvSpPr/>
              <p:nvPr/>
            </p:nvSpPr>
            <p:spPr>
              <a:xfrm>
                <a:off x="3611865" y="4097335"/>
                <a:ext cx="257100" cy="1060318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  <a:gd name="connsiteX0" fmla="*/ 135957 w 221382"/>
                  <a:gd name="connsiteY0" fmla="*/ 0 h 992188"/>
                  <a:gd name="connsiteX1" fmla="*/ 170175 w 221382"/>
                  <a:gd name="connsiteY1" fmla="*/ 0 h 992188"/>
                  <a:gd name="connsiteX2" fmla="*/ 221382 w 221382"/>
                  <a:gd name="connsiteY2" fmla="*/ 427731 h 992188"/>
                  <a:gd name="connsiteX3" fmla="*/ 171599 w 221382"/>
                  <a:gd name="connsiteY3" fmla="*/ 903156 h 992188"/>
                  <a:gd name="connsiteX4" fmla="*/ 0 w 221382"/>
                  <a:gd name="connsiteY4" fmla="*/ 992188 h 992188"/>
                  <a:gd name="connsiteX5" fmla="*/ 93172 w 221382"/>
                  <a:gd name="connsiteY5" fmla="*/ 568725 h 992188"/>
                  <a:gd name="connsiteX6" fmla="*/ 27477 w 221382"/>
                  <a:gd name="connsiteY6" fmla="*/ 108480 h 992188"/>
                  <a:gd name="connsiteX7" fmla="*/ 135957 w 221382"/>
                  <a:gd name="connsiteY7" fmla="*/ 0 h 992188"/>
                  <a:gd name="connsiteX0" fmla="*/ 135957 w 221382"/>
                  <a:gd name="connsiteY0" fmla="*/ 0 h 1060318"/>
                  <a:gd name="connsiteX1" fmla="*/ 170175 w 221382"/>
                  <a:gd name="connsiteY1" fmla="*/ 0 h 1060318"/>
                  <a:gd name="connsiteX2" fmla="*/ 221382 w 221382"/>
                  <a:gd name="connsiteY2" fmla="*/ 427731 h 1060318"/>
                  <a:gd name="connsiteX3" fmla="*/ 126355 w 221382"/>
                  <a:gd name="connsiteY3" fmla="*/ 1060318 h 1060318"/>
                  <a:gd name="connsiteX4" fmla="*/ 0 w 221382"/>
                  <a:gd name="connsiteY4" fmla="*/ 992188 h 1060318"/>
                  <a:gd name="connsiteX5" fmla="*/ 93172 w 221382"/>
                  <a:gd name="connsiteY5" fmla="*/ 568725 h 1060318"/>
                  <a:gd name="connsiteX6" fmla="*/ 27477 w 221382"/>
                  <a:gd name="connsiteY6" fmla="*/ 108480 h 1060318"/>
                  <a:gd name="connsiteX7" fmla="*/ 135957 w 221382"/>
                  <a:gd name="connsiteY7" fmla="*/ 0 h 1060318"/>
                  <a:gd name="connsiteX0" fmla="*/ 150244 w 235669"/>
                  <a:gd name="connsiteY0" fmla="*/ 0 h 1060318"/>
                  <a:gd name="connsiteX1" fmla="*/ 184462 w 235669"/>
                  <a:gd name="connsiteY1" fmla="*/ 0 h 1060318"/>
                  <a:gd name="connsiteX2" fmla="*/ 235669 w 235669"/>
                  <a:gd name="connsiteY2" fmla="*/ 427731 h 1060318"/>
                  <a:gd name="connsiteX3" fmla="*/ 140642 w 235669"/>
                  <a:gd name="connsiteY3" fmla="*/ 1060318 h 1060318"/>
                  <a:gd name="connsiteX4" fmla="*/ 0 w 235669"/>
                  <a:gd name="connsiteY4" fmla="*/ 985044 h 1060318"/>
                  <a:gd name="connsiteX5" fmla="*/ 107459 w 235669"/>
                  <a:gd name="connsiteY5" fmla="*/ 568725 h 1060318"/>
                  <a:gd name="connsiteX6" fmla="*/ 41764 w 235669"/>
                  <a:gd name="connsiteY6" fmla="*/ 108480 h 1060318"/>
                  <a:gd name="connsiteX7" fmla="*/ 150244 w 235669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107459 w 257100"/>
                  <a:gd name="connsiteY5" fmla="*/ 568725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86027 w 257100"/>
                  <a:gd name="connsiteY5" fmla="*/ 580631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100" h="1060318">
                    <a:moveTo>
                      <a:pt x="150244" y="0"/>
                    </a:moveTo>
                    <a:lnTo>
                      <a:pt x="184462" y="0"/>
                    </a:lnTo>
                    <a:lnTo>
                      <a:pt x="257100" y="537268"/>
                    </a:lnTo>
                    <a:lnTo>
                      <a:pt x="140642" y="1060318"/>
                    </a:lnTo>
                    <a:lnTo>
                      <a:pt x="0" y="985044"/>
                    </a:lnTo>
                    <a:lnTo>
                      <a:pt x="86027" y="580631"/>
                    </a:lnTo>
                    <a:lnTo>
                      <a:pt x="41764" y="108480"/>
                    </a:lnTo>
                    <a:cubicBezTo>
                      <a:pt x="41764" y="48568"/>
                      <a:pt x="90332" y="0"/>
                      <a:pt x="150244" y="0"/>
                    </a:cubicBez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6" name="フリーフォーム 572">
                <a:extLst>
                  <a:ext uri="{FF2B5EF4-FFF2-40B4-BE49-F238E27FC236}">
                    <a16:creationId xmlns:a16="http://schemas.microsoft.com/office/drawing/2014/main" id="{090CC03E-9349-424D-947E-E99391720B7D}"/>
                  </a:ext>
                </a:extLst>
              </p:cNvPr>
              <p:cNvSpPr/>
              <p:nvPr/>
            </p:nvSpPr>
            <p:spPr>
              <a:xfrm>
                <a:off x="3711057" y="4097334"/>
                <a:ext cx="154060" cy="495106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71625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113 w 141525"/>
                  <a:gd name="connsiteY2" fmla="*/ 282147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67399"/>
                  <a:gd name="connsiteY0" fmla="*/ 0 h 514628"/>
                  <a:gd name="connsiteX1" fmla="*/ 167399 w 167399"/>
                  <a:gd name="connsiteY1" fmla="*/ 514628 h 514628"/>
                  <a:gd name="connsiteX2" fmla="*/ 113 w 167399"/>
                  <a:gd name="connsiteY2" fmla="*/ 282147 h 514628"/>
                  <a:gd name="connsiteX3" fmla="*/ 71644 w 167399"/>
                  <a:gd name="connsiteY3" fmla="*/ 222429 h 514628"/>
                  <a:gd name="connsiteX4" fmla="*/ 0 w 167399"/>
                  <a:gd name="connsiteY4" fmla="*/ 182510 h 514628"/>
                  <a:gd name="connsiteX5" fmla="*/ 53513 w 167399"/>
                  <a:gd name="connsiteY5" fmla="*/ 19 h 514628"/>
                  <a:gd name="connsiteX6" fmla="*/ 97517 w 167399"/>
                  <a:gd name="connsiteY6" fmla="*/ 0 h 5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99" h="514628">
                    <a:moveTo>
                      <a:pt x="97517" y="0"/>
                    </a:moveTo>
                    <a:lnTo>
                      <a:pt x="167399" y="514628"/>
                    </a:lnTo>
                    <a:lnTo>
                      <a:pt x="113" y="282147"/>
                    </a:lnTo>
                    <a:lnTo>
                      <a:pt x="71644" y="222429"/>
                    </a:lnTo>
                    <a:lnTo>
                      <a:pt x="0" y="182510"/>
                    </a:lnTo>
                    <a:lnTo>
                      <a:pt x="53513" y="19"/>
                    </a:lnTo>
                    <a:lnTo>
                      <a:pt x="97517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7" name="片側の 2 つの角を丸めた四角形 573">
                <a:extLst>
                  <a:ext uri="{FF2B5EF4-FFF2-40B4-BE49-F238E27FC236}">
                    <a16:creationId xmlns:a16="http://schemas.microsoft.com/office/drawing/2014/main" id="{4C90A285-BD49-4273-879C-6EB416227313}"/>
                  </a:ext>
                </a:extLst>
              </p:cNvPr>
              <p:cNvSpPr/>
              <p:nvPr/>
            </p:nvSpPr>
            <p:spPr>
              <a:xfrm rot="11518702">
                <a:off x="3630186" y="4831072"/>
                <a:ext cx="100919" cy="232136"/>
              </a:xfrm>
              <a:prstGeom prst="round2SameRect">
                <a:avLst>
                  <a:gd name="adj1" fmla="val 16667"/>
                  <a:gd name="adj2" fmla="val 2505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8" name="フリーフォーム 575">
                <a:extLst>
                  <a:ext uri="{FF2B5EF4-FFF2-40B4-BE49-F238E27FC236}">
                    <a16:creationId xmlns:a16="http://schemas.microsoft.com/office/drawing/2014/main" id="{4921384E-9814-4BCD-BFFC-25F874042EAC}"/>
                  </a:ext>
                </a:extLst>
              </p:cNvPr>
              <p:cNvSpPr/>
              <p:nvPr/>
            </p:nvSpPr>
            <p:spPr>
              <a:xfrm flipH="1">
                <a:off x="4052623" y="4097335"/>
                <a:ext cx="257100" cy="1060318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  <a:gd name="connsiteX0" fmla="*/ 135957 w 221382"/>
                  <a:gd name="connsiteY0" fmla="*/ 0 h 992188"/>
                  <a:gd name="connsiteX1" fmla="*/ 170175 w 221382"/>
                  <a:gd name="connsiteY1" fmla="*/ 0 h 992188"/>
                  <a:gd name="connsiteX2" fmla="*/ 221382 w 221382"/>
                  <a:gd name="connsiteY2" fmla="*/ 427731 h 992188"/>
                  <a:gd name="connsiteX3" fmla="*/ 171599 w 221382"/>
                  <a:gd name="connsiteY3" fmla="*/ 903156 h 992188"/>
                  <a:gd name="connsiteX4" fmla="*/ 0 w 221382"/>
                  <a:gd name="connsiteY4" fmla="*/ 992188 h 992188"/>
                  <a:gd name="connsiteX5" fmla="*/ 93172 w 221382"/>
                  <a:gd name="connsiteY5" fmla="*/ 568725 h 992188"/>
                  <a:gd name="connsiteX6" fmla="*/ 27477 w 221382"/>
                  <a:gd name="connsiteY6" fmla="*/ 108480 h 992188"/>
                  <a:gd name="connsiteX7" fmla="*/ 135957 w 221382"/>
                  <a:gd name="connsiteY7" fmla="*/ 0 h 992188"/>
                  <a:gd name="connsiteX0" fmla="*/ 135957 w 221382"/>
                  <a:gd name="connsiteY0" fmla="*/ 0 h 1060318"/>
                  <a:gd name="connsiteX1" fmla="*/ 170175 w 221382"/>
                  <a:gd name="connsiteY1" fmla="*/ 0 h 1060318"/>
                  <a:gd name="connsiteX2" fmla="*/ 221382 w 221382"/>
                  <a:gd name="connsiteY2" fmla="*/ 427731 h 1060318"/>
                  <a:gd name="connsiteX3" fmla="*/ 126355 w 221382"/>
                  <a:gd name="connsiteY3" fmla="*/ 1060318 h 1060318"/>
                  <a:gd name="connsiteX4" fmla="*/ 0 w 221382"/>
                  <a:gd name="connsiteY4" fmla="*/ 992188 h 1060318"/>
                  <a:gd name="connsiteX5" fmla="*/ 93172 w 221382"/>
                  <a:gd name="connsiteY5" fmla="*/ 568725 h 1060318"/>
                  <a:gd name="connsiteX6" fmla="*/ 27477 w 221382"/>
                  <a:gd name="connsiteY6" fmla="*/ 108480 h 1060318"/>
                  <a:gd name="connsiteX7" fmla="*/ 135957 w 221382"/>
                  <a:gd name="connsiteY7" fmla="*/ 0 h 1060318"/>
                  <a:gd name="connsiteX0" fmla="*/ 150244 w 235669"/>
                  <a:gd name="connsiteY0" fmla="*/ 0 h 1060318"/>
                  <a:gd name="connsiteX1" fmla="*/ 184462 w 235669"/>
                  <a:gd name="connsiteY1" fmla="*/ 0 h 1060318"/>
                  <a:gd name="connsiteX2" fmla="*/ 235669 w 235669"/>
                  <a:gd name="connsiteY2" fmla="*/ 427731 h 1060318"/>
                  <a:gd name="connsiteX3" fmla="*/ 140642 w 235669"/>
                  <a:gd name="connsiteY3" fmla="*/ 1060318 h 1060318"/>
                  <a:gd name="connsiteX4" fmla="*/ 0 w 235669"/>
                  <a:gd name="connsiteY4" fmla="*/ 985044 h 1060318"/>
                  <a:gd name="connsiteX5" fmla="*/ 107459 w 235669"/>
                  <a:gd name="connsiteY5" fmla="*/ 568725 h 1060318"/>
                  <a:gd name="connsiteX6" fmla="*/ 41764 w 235669"/>
                  <a:gd name="connsiteY6" fmla="*/ 108480 h 1060318"/>
                  <a:gd name="connsiteX7" fmla="*/ 150244 w 235669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107459 w 257100"/>
                  <a:gd name="connsiteY5" fmla="*/ 568725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86027 w 257100"/>
                  <a:gd name="connsiteY5" fmla="*/ 580631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100" h="1060318">
                    <a:moveTo>
                      <a:pt x="150244" y="0"/>
                    </a:moveTo>
                    <a:lnTo>
                      <a:pt x="184462" y="0"/>
                    </a:lnTo>
                    <a:lnTo>
                      <a:pt x="257100" y="537268"/>
                    </a:lnTo>
                    <a:lnTo>
                      <a:pt x="140642" y="1060318"/>
                    </a:lnTo>
                    <a:lnTo>
                      <a:pt x="0" y="985044"/>
                    </a:lnTo>
                    <a:lnTo>
                      <a:pt x="86027" y="580631"/>
                    </a:lnTo>
                    <a:lnTo>
                      <a:pt x="41764" y="108480"/>
                    </a:lnTo>
                    <a:cubicBezTo>
                      <a:pt x="41764" y="48568"/>
                      <a:pt x="90332" y="0"/>
                      <a:pt x="150244" y="0"/>
                    </a:cubicBez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9" name="フリーフォーム 576">
                <a:extLst>
                  <a:ext uri="{FF2B5EF4-FFF2-40B4-BE49-F238E27FC236}">
                    <a16:creationId xmlns:a16="http://schemas.microsoft.com/office/drawing/2014/main" id="{AA077D72-100C-483F-A3F7-43C3C12961FC}"/>
                  </a:ext>
                </a:extLst>
              </p:cNvPr>
              <p:cNvSpPr/>
              <p:nvPr/>
            </p:nvSpPr>
            <p:spPr>
              <a:xfrm flipH="1">
                <a:off x="4056471" y="4097334"/>
                <a:ext cx="154060" cy="495106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71625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113 w 141525"/>
                  <a:gd name="connsiteY2" fmla="*/ 282147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67399"/>
                  <a:gd name="connsiteY0" fmla="*/ 0 h 514628"/>
                  <a:gd name="connsiteX1" fmla="*/ 167399 w 167399"/>
                  <a:gd name="connsiteY1" fmla="*/ 514628 h 514628"/>
                  <a:gd name="connsiteX2" fmla="*/ 113 w 167399"/>
                  <a:gd name="connsiteY2" fmla="*/ 282147 h 514628"/>
                  <a:gd name="connsiteX3" fmla="*/ 71644 w 167399"/>
                  <a:gd name="connsiteY3" fmla="*/ 222429 h 514628"/>
                  <a:gd name="connsiteX4" fmla="*/ 0 w 167399"/>
                  <a:gd name="connsiteY4" fmla="*/ 182510 h 514628"/>
                  <a:gd name="connsiteX5" fmla="*/ 53513 w 167399"/>
                  <a:gd name="connsiteY5" fmla="*/ 19 h 514628"/>
                  <a:gd name="connsiteX6" fmla="*/ 97517 w 167399"/>
                  <a:gd name="connsiteY6" fmla="*/ 0 h 5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99" h="514628">
                    <a:moveTo>
                      <a:pt x="97517" y="0"/>
                    </a:moveTo>
                    <a:lnTo>
                      <a:pt x="167399" y="514628"/>
                    </a:lnTo>
                    <a:lnTo>
                      <a:pt x="113" y="282147"/>
                    </a:lnTo>
                    <a:lnTo>
                      <a:pt x="71644" y="222429"/>
                    </a:lnTo>
                    <a:lnTo>
                      <a:pt x="0" y="182510"/>
                    </a:lnTo>
                    <a:lnTo>
                      <a:pt x="53513" y="19"/>
                    </a:lnTo>
                    <a:lnTo>
                      <a:pt x="97517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60" name="片側の 2 つの角を丸めた四角形 577">
                <a:extLst>
                  <a:ext uri="{FF2B5EF4-FFF2-40B4-BE49-F238E27FC236}">
                    <a16:creationId xmlns:a16="http://schemas.microsoft.com/office/drawing/2014/main" id="{1B200C32-06C6-476F-A931-2D67AD2AD890}"/>
                  </a:ext>
                </a:extLst>
              </p:cNvPr>
              <p:cNvSpPr/>
              <p:nvPr/>
            </p:nvSpPr>
            <p:spPr>
              <a:xfrm rot="10081298" flipH="1">
                <a:off x="4190483" y="4831072"/>
                <a:ext cx="100919" cy="232136"/>
              </a:xfrm>
              <a:prstGeom prst="round2SameRect">
                <a:avLst>
                  <a:gd name="adj1" fmla="val 16667"/>
                  <a:gd name="adj2" fmla="val 2505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1CAB96A3-DB99-4E68-B9F2-0FFE8BCE5D51}"/>
                  </a:ext>
                </a:extLst>
              </p:cNvPr>
              <p:cNvGrpSpPr/>
              <p:nvPr/>
            </p:nvGrpSpPr>
            <p:grpSpPr>
              <a:xfrm flipH="1">
                <a:off x="4035275" y="4265567"/>
                <a:ext cx="518890" cy="490305"/>
                <a:chOff x="3373155" y="4265567"/>
                <a:chExt cx="518890" cy="490305"/>
              </a:xfrm>
            </p:grpSpPr>
            <p:sp>
              <p:nvSpPr>
                <p:cNvPr id="362" name="フリーフォーム 311">
                  <a:extLst>
                    <a:ext uri="{FF2B5EF4-FFF2-40B4-BE49-F238E27FC236}">
                      <a16:creationId xmlns:a16="http://schemas.microsoft.com/office/drawing/2014/main" id="{294E8174-5F23-406C-86F6-2CBC6703D3B0}"/>
                    </a:ext>
                  </a:extLst>
                </p:cNvPr>
                <p:cNvSpPr/>
                <p:nvPr/>
              </p:nvSpPr>
              <p:spPr>
                <a:xfrm rot="610876">
                  <a:off x="3662704" y="4608327"/>
                  <a:ext cx="153096" cy="147545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35585 w 407496"/>
                    <a:gd name="connsiteY9" fmla="*/ 392721 h 392721"/>
                    <a:gd name="connsiteX10" fmla="*/ 167647 w 407496"/>
                    <a:gd name="connsiteY10" fmla="*/ 392720 h 392721"/>
                    <a:gd name="connsiteX11" fmla="*/ 146968 w 407496"/>
                    <a:gd name="connsiteY11" fmla="*/ 388545 h 392721"/>
                    <a:gd name="connsiteX12" fmla="*/ 145241 w 407496"/>
                    <a:gd name="connsiteY12" fmla="*/ 387381 h 392721"/>
                    <a:gd name="connsiteX13" fmla="*/ 124022 w 407496"/>
                    <a:gd name="connsiteY13" fmla="*/ 384849 h 392721"/>
                    <a:gd name="connsiteX14" fmla="*/ 99198 w 407496"/>
                    <a:gd name="connsiteY14" fmla="*/ 363761 h 392721"/>
                    <a:gd name="connsiteX15" fmla="*/ 98212 w 407496"/>
                    <a:gd name="connsiteY15" fmla="*/ 361270 h 392721"/>
                    <a:gd name="connsiteX16" fmla="*/ 93849 w 407496"/>
                    <a:gd name="connsiteY16" fmla="*/ 366650 h 392721"/>
                    <a:gd name="connsiteX17" fmla="*/ 52121 w 407496"/>
                    <a:gd name="connsiteY17" fmla="*/ 379766 h 392721"/>
                    <a:gd name="connsiteX18" fmla="*/ 225 w 407496"/>
                    <a:gd name="connsiteY18" fmla="*/ 317806 h 392721"/>
                    <a:gd name="connsiteX19" fmla="*/ 20103 w 407496"/>
                    <a:gd name="connsiteY19" fmla="*/ 92911 h 392721"/>
                    <a:gd name="connsiteX20" fmla="*/ 59509 w 407496"/>
                    <a:gd name="connsiteY20" fmla="*/ 43530 h 392721"/>
                    <a:gd name="connsiteX21" fmla="*/ 71374 w 407496"/>
                    <a:gd name="connsiteY21" fmla="*/ 42206 h 392721"/>
                    <a:gd name="connsiteX22" fmla="*/ 74764 w 407496"/>
                    <a:gd name="connsiteY22" fmla="*/ 30563 h 392721"/>
                    <a:gd name="connsiteX23" fmla="*/ 107625 w 407496"/>
                    <a:gd name="connsiteY23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88713 w 407496"/>
                    <a:gd name="connsiteY7" fmla="*/ 339594 h 392721"/>
                    <a:gd name="connsiteX8" fmla="*/ 235585 w 407496"/>
                    <a:gd name="connsiteY8" fmla="*/ 392721 h 392721"/>
                    <a:gd name="connsiteX9" fmla="*/ 167647 w 407496"/>
                    <a:gd name="connsiteY9" fmla="*/ 392720 h 392721"/>
                    <a:gd name="connsiteX10" fmla="*/ 146968 w 407496"/>
                    <a:gd name="connsiteY10" fmla="*/ 388545 h 392721"/>
                    <a:gd name="connsiteX11" fmla="*/ 145241 w 407496"/>
                    <a:gd name="connsiteY11" fmla="*/ 387381 h 392721"/>
                    <a:gd name="connsiteX12" fmla="*/ 124022 w 407496"/>
                    <a:gd name="connsiteY12" fmla="*/ 384849 h 392721"/>
                    <a:gd name="connsiteX13" fmla="*/ 99198 w 407496"/>
                    <a:gd name="connsiteY13" fmla="*/ 363761 h 392721"/>
                    <a:gd name="connsiteX14" fmla="*/ 98212 w 407496"/>
                    <a:gd name="connsiteY14" fmla="*/ 361270 h 392721"/>
                    <a:gd name="connsiteX15" fmla="*/ 93849 w 407496"/>
                    <a:gd name="connsiteY15" fmla="*/ 366650 h 392721"/>
                    <a:gd name="connsiteX16" fmla="*/ 52121 w 407496"/>
                    <a:gd name="connsiteY16" fmla="*/ 379766 h 392721"/>
                    <a:gd name="connsiteX17" fmla="*/ 225 w 407496"/>
                    <a:gd name="connsiteY17" fmla="*/ 317806 h 392721"/>
                    <a:gd name="connsiteX18" fmla="*/ 20103 w 407496"/>
                    <a:gd name="connsiteY18" fmla="*/ 92911 h 392721"/>
                    <a:gd name="connsiteX19" fmla="*/ 59509 w 407496"/>
                    <a:gd name="connsiteY19" fmla="*/ 43530 h 392721"/>
                    <a:gd name="connsiteX20" fmla="*/ 71374 w 407496"/>
                    <a:gd name="connsiteY20" fmla="*/ 42206 h 392721"/>
                    <a:gd name="connsiteX21" fmla="*/ 74764 w 407496"/>
                    <a:gd name="connsiteY21" fmla="*/ 30563 h 392721"/>
                    <a:gd name="connsiteX22" fmla="*/ 107625 w 407496"/>
                    <a:gd name="connsiteY22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5 w 407496"/>
                    <a:gd name="connsiteY7" fmla="*/ 392721 h 392721"/>
                    <a:gd name="connsiteX8" fmla="*/ 167647 w 407496"/>
                    <a:gd name="connsiteY8" fmla="*/ 392720 h 392721"/>
                    <a:gd name="connsiteX9" fmla="*/ 146968 w 407496"/>
                    <a:gd name="connsiteY9" fmla="*/ 388545 h 392721"/>
                    <a:gd name="connsiteX10" fmla="*/ 145241 w 407496"/>
                    <a:gd name="connsiteY10" fmla="*/ 387381 h 392721"/>
                    <a:gd name="connsiteX11" fmla="*/ 124022 w 407496"/>
                    <a:gd name="connsiteY11" fmla="*/ 384849 h 392721"/>
                    <a:gd name="connsiteX12" fmla="*/ 99198 w 407496"/>
                    <a:gd name="connsiteY12" fmla="*/ 363761 h 392721"/>
                    <a:gd name="connsiteX13" fmla="*/ 98212 w 407496"/>
                    <a:gd name="connsiteY13" fmla="*/ 361270 h 392721"/>
                    <a:gd name="connsiteX14" fmla="*/ 93849 w 407496"/>
                    <a:gd name="connsiteY14" fmla="*/ 366650 h 392721"/>
                    <a:gd name="connsiteX15" fmla="*/ 52121 w 407496"/>
                    <a:gd name="connsiteY15" fmla="*/ 379766 h 392721"/>
                    <a:gd name="connsiteX16" fmla="*/ 225 w 407496"/>
                    <a:gd name="connsiteY16" fmla="*/ 317806 h 392721"/>
                    <a:gd name="connsiteX17" fmla="*/ 20103 w 407496"/>
                    <a:gd name="connsiteY17" fmla="*/ 92911 h 392721"/>
                    <a:gd name="connsiteX18" fmla="*/ 59509 w 407496"/>
                    <a:gd name="connsiteY18" fmla="*/ 43530 h 392721"/>
                    <a:gd name="connsiteX19" fmla="*/ 71374 w 407496"/>
                    <a:gd name="connsiteY19" fmla="*/ 42206 h 392721"/>
                    <a:gd name="connsiteX20" fmla="*/ 74764 w 407496"/>
                    <a:gd name="connsiteY20" fmla="*/ 30563 h 392721"/>
                    <a:gd name="connsiteX21" fmla="*/ 107625 w 407496"/>
                    <a:gd name="connsiteY21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5" y="392721"/>
                      </a:ln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3" name="片側の 2 つの角を丸めた四角形 590">
                  <a:extLst>
                    <a:ext uri="{FF2B5EF4-FFF2-40B4-BE49-F238E27FC236}">
                      <a16:creationId xmlns:a16="http://schemas.microsoft.com/office/drawing/2014/main" id="{99E02948-221F-435B-8812-E8E408835E58}"/>
                    </a:ext>
                  </a:extLst>
                </p:cNvPr>
                <p:cNvSpPr/>
                <p:nvPr/>
              </p:nvSpPr>
              <p:spPr>
                <a:xfrm rot="2700000">
                  <a:off x="3437120" y="4201602"/>
                  <a:ext cx="390960" cy="518890"/>
                </a:xfrm>
                <a:custGeom>
                  <a:avLst/>
                  <a:gdLst>
                    <a:gd name="connsiteX0" fmla="*/ 1661 w 390960"/>
                    <a:gd name="connsiteY0" fmla="*/ 0 h 518890"/>
                    <a:gd name="connsiteX1" fmla="*/ 74650 w 390960"/>
                    <a:gd name="connsiteY1" fmla="*/ 64919 h 518890"/>
                    <a:gd name="connsiteX2" fmla="*/ 146364 w 390960"/>
                    <a:gd name="connsiteY2" fmla="*/ 133357 h 518890"/>
                    <a:gd name="connsiteX3" fmla="*/ 147309 w 390960"/>
                    <a:gd name="connsiteY3" fmla="*/ 351643 h 518890"/>
                    <a:gd name="connsiteX4" fmla="*/ 355036 w 390960"/>
                    <a:gd name="connsiteY4" fmla="*/ 298929 h 518890"/>
                    <a:gd name="connsiteX5" fmla="*/ 390960 w 390960"/>
                    <a:gd name="connsiteY5" fmla="*/ 440493 h 518890"/>
                    <a:gd name="connsiteX6" fmla="*/ 90928 w 390960"/>
                    <a:gd name="connsiteY6" fmla="*/ 516630 h 518890"/>
                    <a:gd name="connsiteX7" fmla="*/ 2185 w 390960"/>
                    <a:gd name="connsiteY7" fmla="*/ 463811 h 518890"/>
                    <a:gd name="connsiteX8" fmla="*/ 1661 w 390960"/>
                    <a:gd name="connsiteY8" fmla="*/ 432324 h 518890"/>
                    <a:gd name="connsiteX9" fmla="*/ 1661 w 390960"/>
                    <a:gd name="connsiteY9" fmla="*/ 0 h 518890"/>
                    <a:gd name="connsiteX0" fmla="*/ 74650 w 390960"/>
                    <a:gd name="connsiteY0" fmla="*/ 64919 h 518890"/>
                    <a:gd name="connsiteX1" fmla="*/ 146364 w 390960"/>
                    <a:gd name="connsiteY1" fmla="*/ 133357 h 518890"/>
                    <a:gd name="connsiteX2" fmla="*/ 147309 w 390960"/>
                    <a:gd name="connsiteY2" fmla="*/ 351643 h 518890"/>
                    <a:gd name="connsiteX3" fmla="*/ 355036 w 390960"/>
                    <a:gd name="connsiteY3" fmla="*/ 298929 h 518890"/>
                    <a:gd name="connsiteX4" fmla="*/ 390960 w 390960"/>
                    <a:gd name="connsiteY4" fmla="*/ 440493 h 518890"/>
                    <a:gd name="connsiteX5" fmla="*/ 90928 w 390960"/>
                    <a:gd name="connsiteY5" fmla="*/ 516630 h 518890"/>
                    <a:gd name="connsiteX6" fmla="*/ 2185 w 390960"/>
                    <a:gd name="connsiteY6" fmla="*/ 463811 h 518890"/>
                    <a:gd name="connsiteX7" fmla="*/ 1661 w 390960"/>
                    <a:gd name="connsiteY7" fmla="*/ 432324 h 518890"/>
                    <a:gd name="connsiteX8" fmla="*/ 1661 w 390960"/>
                    <a:gd name="connsiteY8" fmla="*/ 0 h 518890"/>
                    <a:gd name="connsiteX9" fmla="*/ 166090 w 390960"/>
                    <a:gd name="connsiteY9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8" fmla="*/ 166090 w 390960"/>
                    <a:gd name="connsiteY8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90960" h="518890">
                      <a:moveTo>
                        <a:pt x="146364" y="133357"/>
                      </a:moveTo>
                      <a:lnTo>
                        <a:pt x="147309" y="351643"/>
                      </a:lnTo>
                      <a:lnTo>
                        <a:pt x="355036" y="298929"/>
                      </a:lnTo>
                      <a:lnTo>
                        <a:pt x="390960" y="440493"/>
                      </a:lnTo>
                      <a:lnTo>
                        <a:pt x="90928" y="516630"/>
                      </a:lnTo>
                      <a:cubicBezTo>
                        <a:pt x="51836" y="526550"/>
                        <a:pt x="12105" y="502902"/>
                        <a:pt x="2185" y="463811"/>
                      </a:cubicBezTo>
                      <a:cubicBezTo>
                        <a:pt x="-527" y="453126"/>
                        <a:pt x="-730" y="442395"/>
                        <a:pt x="1661" y="432324"/>
                      </a:cubicBezTo>
                      <a:lnTo>
                        <a:pt x="1661" y="0"/>
                      </a:lnTo>
                    </a:path>
                  </a:pathLst>
                </a:custGeom>
                <a:solidFill>
                  <a:srgbClr val="44546A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330" name="フリーフォーム: 図形 329">
              <a:extLst>
                <a:ext uri="{FF2B5EF4-FFF2-40B4-BE49-F238E27FC236}">
                  <a16:creationId xmlns:a16="http://schemas.microsoft.com/office/drawing/2014/main" id="{7AEFFA6C-3836-4E65-88E8-101137F0FA47}"/>
                </a:ext>
              </a:extLst>
            </p:cNvPr>
            <p:cNvSpPr/>
            <p:nvPr/>
          </p:nvSpPr>
          <p:spPr>
            <a:xfrm rot="3600000">
              <a:off x="3224794" y="3202451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131793C9-FBDE-44C5-BACC-F0178CAA3DC7}"/>
                </a:ext>
              </a:extLst>
            </p:cNvPr>
            <p:cNvGrpSpPr/>
            <p:nvPr/>
          </p:nvGrpSpPr>
          <p:grpSpPr>
            <a:xfrm>
              <a:off x="3763323" y="3651547"/>
              <a:ext cx="372762" cy="252172"/>
              <a:chOff x="1186809" y="3651547"/>
              <a:chExt cx="372762" cy="252172"/>
            </a:xfrm>
          </p:grpSpPr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D47E283E-26FC-4487-8498-D9D3AFAE13F8}"/>
                  </a:ext>
                </a:extLst>
              </p:cNvPr>
              <p:cNvSpPr/>
              <p:nvPr/>
            </p:nvSpPr>
            <p:spPr>
              <a:xfrm>
                <a:off x="1244538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11269F01-6F92-4B45-A850-4121F47069BF}"/>
                  </a:ext>
                </a:extLst>
              </p:cNvPr>
              <p:cNvSpPr/>
              <p:nvPr/>
            </p:nvSpPr>
            <p:spPr>
              <a:xfrm>
                <a:off x="1449326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5" name="楕円 7">
                <a:extLst>
                  <a:ext uri="{FF2B5EF4-FFF2-40B4-BE49-F238E27FC236}">
                    <a16:creationId xmlns:a16="http://schemas.microsoft.com/office/drawing/2014/main" id="{2839BAF5-080F-462C-B1D3-A9737875D2EA}"/>
                  </a:ext>
                </a:extLst>
              </p:cNvPr>
              <p:cNvSpPr/>
              <p:nvPr/>
            </p:nvSpPr>
            <p:spPr>
              <a:xfrm>
                <a:off x="1347665" y="3806107"/>
                <a:ext cx="50326" cy="18515"/>
              </a:xfrm>
              <a:custGeom>
                <a:avLst/>
                <a:gdLst>
                  <a:gd name="connsiteX0" fmla="*/ 0 w 431163"/>
                  <a:gd name="connsiteY0" fmla="*/ 94590 h 189180"/>
                  <a:gd name="connsiteX1" fmla="*/ 215582 w 431163"/>
                  <a:gd name="connsiteY1" fmla="*/ 0 h 189180"/>
                  <a:gd name="connsiteX2" fmla="*/ 431164 w 431163"/>
                  <a:gd name="connsiteY2" fmla="*/ 94590 h 189180"/>
                  <a:gd name="connsiteX3" fmla="*/ 215582 w 431163"/>
                  <a:gd name="connsiteY3" fmla="*/ 189180 h 189180"/>
                  <a:gd name="connsiteX4" fmla="*/ 0 w 431163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30169 h 124759"/>
                  <a:gd name="connsiteX1" fmla="*/ 210820 w 431164"/>
                  <a:gd name="connsiteY1" fmla="*/ 9397 h 124759"/>
                  <a:gd name="connsiteX2" fmla="*/ 431164 w 431164"/>
                  <a:gd name="connsiteY2" fmla="*/ 30169 h 124759"/>
                  <a:gd name="connsiteX3" fmla="*/ 215582 w 431164"/>
                  <a:gd name="connsiteY3" fmla="*/ 124759 h 124759"/>
                  <a:gd name="connsiteX4" fmla="*/ 0 w 431164"/>
                  <a:gd name="connsiteY4" fmla="*/ 30169 h 124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164" h="124759">
                    <a:moveTo>
                      <a:pt x="0" y="30169"/>
                    </a:moveTo>
                    <a:cubicBezTo>
                      <a:pt x="0" y="-22072"/>
                      <a:pt x="91757" y="9397"/>
                      <a:pt x="210820" y="9397"/>
                    </a:cubicBezTo>
                    <a:cubicBezTo>
                      <a:pt x="329883" y="9397"/>
                      <a:pt x="431164" y="-22072"/>
                      <a:pt x="431164" y="30169"/>
                    </a:cubicBezTo>
                    <a:cubicBezTo>
                      <a:pt x="431164" y="82410"/>
                      <a:pt x="334645" y="69990"/>
                      <a:pt x="215582" y="124759"/>
                    </a:cubicBezTo>
                    <a:cubicBezTo>
                      <a:pt x="96519" y="69990"/>
                      <a:pt x="0" y="82410"/>
                      <a:pt x="0" y="30169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6" name="二等辺三角形 9">
                <a:extLst>
                  <a:ext uri="{FF2B5EF4-FFF2-40B4-BE49-F238E27FC236}">
                    <a16:creationId xmlns:a16="http://schemas.microsoft.com/office/drawing/2014/main" id="{6DB129AE-D67D-4B7C-99D4-0D7C97A8A669}"/>
                  </a:ext>
                </a:extLst>
              </p:cNvPr>
              <p:cNvSpPr/>
              <p:nvPr/>
            </p:nvSpPr>
            <p:spPr>
              <a:xfrm>
                <a:off x="1297389" y="3857999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7" name="月 336">
                <a:extLst>
                  <a:ext uri="{FF2B5EF4-FFF2-40B4-BE49-F238E27FC236}">
                    <a16:creationId xmlns:a16="http://schemas.microsoft.com/office/drawing/2014/main" id="{D3427600-BF82-4858-ABE5-393C35EF4CE9}"/>
                  </a:ext>
                </a:extLst>
              </p:cNvPr>
              <p:cNvSpPr/>
              <p:nvPr/>
            </p:nvSpPr>
            <p:spPr>
              <a:xfrm rot="5400000">
                <a:off x="1240288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8" name="月 337">
                <a:extLst>
                  <a:ext uri="{FF2B5EF4-FFF2-40B4-BE49-F238E27FC236}">
                    <a16:creationId xmlns:a16="http://schemas.microsoft.com/office/drawing/2014/main" id="{7E7517A0-3F71-4287-BB17-790EF8E3FDDC}"/>
                  </a:ext>
                </a:extLst>
              </p:cNvPr>
              <p:cNvSpPr/>
              <p:nvPr/>
            </p:nvSpPr>
            <p:spPr>
              <a:xfrm rot="16200000" flipH="1">
                <a:off x="1460372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32" name="片側の 2 つの角を丸めた四角形 447">
              <a:extLst>
                <a:ext uri="{FF2B5EF4-FFF2-40B4-BE49-F238E27FC236}">
                  <a16:creationId xmlns:a16="http://schemas.microsoft.com/office/drawing/2014/main" id="{D7DC11A2-55F7-48D2-B4EF-84DD10539A47}"/>
                </a:ext>
              </a:extLst>
            </p:cNvPr>
            <p:cNvSpPr/>
            <p:nvPr/>
          </p:nvSpPr>
          <p:spPr>
            <a:xfrm rot="9900000">
              <a:off x="3537180" y="3348986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64" name="グループ化 363">
            <a:extLst>
              <a:ext uri="{FF2B5EF4-FFF2-40B4-BE49-F238E27FC236}">
                <a16:creationId xmlns:a16="http://schemas.microsoft.com/office/drawing/2014/main" id="{FBC0224C-E0AE-4AF2-9A3B-6CAAD68D0C05}"/>
              </a:ext>
            </a:extLst>
          </p:cNvPr>
          <p:cNvGrpSpPr>
            <a:grpSpLocks noChangeAspect="1"/>
          </p:cNvGrpSpPr>
          <p:nvPr/>
        </p:nvGrpSpPr>
        <p:grpSpPr>
          <a:xfrm>
            <a:off x="820611" y="2559975"/>
            <a:ext cx="779801" cy="1797128"/>
            <a:chOff x="732974" y="3127873"/>
            <a:chExt cx="1299669" cy="2995213"/>
          </a:xfrm>
        </p:grpSpPr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34376A5E-9D1E-49B7-A0D2-68127BB4FF2C}"/>
                </a:ext>
              </a:extLst>
            </p:cNvPr>
            <p:cNvGrpSpPr/>
            <p:nvPr/>
          </p:nvGrpSpPr>
          <p:grpSpPr>
            <a:xfrm>
              <a:off x="892770" y="3515496"/>
              <a:ext cx="979441" cy="2607590"/>
              <a:chOff x="892770" y="3515496"/>
              <a:chExt cx="979441" cy="2607590"/>
            </a:xfrm>
          </p:grpSpPr>
          <p:sp>
            <p:nvSpPr>
              <p:cNvPr id="382" name="フリーフォーム 429">
                <a:extLst>
                  <a:ext uri="{FF2B5EF4-FFF2-40B4-BE49-F238E27FC236}">
                    <a16:creationId xmlns:a16="http://schemas.microsoft.com/office/drawing/2014/main" id="{73416093-894A-42FB-8D87-3690E0194EA1}"/>
                  </a:ext>
                </a:extLst>
              </p:cNvPr>
              <p:cNvSpPr/>
              <p:nvPr/>
            </p:nvSpPr>
            <p:spPr>
              <a:xfrm>
                <a:off x="988148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3" name="フリーフォーム 430">
                <a:extLst>
                  <a:ext uri="{FF2B5EF4-FFF2-40B4-BE49-F238E27FC236}">
                    <a16:creationId xmlns:a16="http://schemas.microsoft.com/office/drawing/2014/main" id="{AE169C03-5D99-4F5F-9731-577028E2725A}"/>
                  </a:ext>
                </a:extLst>
              </p:cNvPr>
              <p:cNvSpPr/>
              <p:nvPr/>
            </p:nvSpPr>
            <p:spPr>
              <a:xfrm>
                <a:off x="892770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7E6E6">
                  <a:lumMod val="2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4" name="フリーフォーム 432">
                <a:extLst>
                  <a:ext uri="{FF2B5EF4-FFF2-40B4-BE49-F238E27FC236}">
                    <a16:creationId xmlns:a16="http://schemas.microsoft.com/office/drawing/2014/main" id="{50E29509-8978-47E6-A9E8-85548DC8EEA2}"/>
                  </a:ext>
                </a:extLst>
              </p:cNvPr>
              <p:cNvSpPr/>
              <p:nvPr/>
            </p:nvSpPr>
            <p:spPr>
              <a:xfrm flipH="1">
                <a:off x="1360120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5" name="フリーフォーム 433">
                <a:extLst>
                  <a:ext uri="{FF2B5EF4-FFF2-40B4-BE49-F238E27FC236}">
                    <a16:creationId xmlns:a16="http://schemas.microsoft.com/office/drawing/2014/main" id="{C65129EB-5A1D-42AF-92A3-824F08F0CC72}"/>
                  </a:ext>
                </a:extLst>
              </p:cNvPr>
              <p:cNvSpPr/>
              <p:nvPr/>
            </p:nvSpPr>
            <p:spPr>
              <a:xfrm flipH="1">
                <a:off x="1633883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7E6E6">
                  <a:lumMod val="2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6" name="円/楕円 637">
                <a:extLst>
                  <a:ext uri="{FF2B5EF4-FFF2-40B4-BE49-F238E27FC236}">
                    <a16:creationId xmlns:a16="http://schemas.microsoft.com/office/drawing/2014/main" id="{274E5BAF-3FD4-435F-95A9-CCEB6FB2E177}"/>
                  </a:ext>
                </a:extLst>
              </p:cNvPr>
              <p:cNvSpPr/>
              <p:nvPr/>
            </p:nvSpPr>
            <p:spPr>
              <a:xfrm rot="1800000" flipH="1">
                <a:off x="1340098" y="3558858"/>
                <a:ext cx="289242" cy="293907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7" name="円/楕円 636">
                <a:extLst>
                  <a:ext uri="{FF2B5EF4-FFF2-40B4-BE49-F238E27FC236}">
                    <a16:creationId xmlns:a16="http://schemas.microsoft.com/office/drawing/2014/main" id="{B2BD47A5-E6AA-44B5-B9BA-8FF0E7843D28}"/>
                  </a:ext>
                </a:extLst>
              </p:cNvPr>
              <p:cNvSpPr/>
              <p:nvPr/>
            </p:nvSpPr>
            <p:spPr>
              <a:xfrm rot="19800000">
                <a:off x="1125665" y="3515496"/>
                <a:ext cx="375259" cy="283418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8" name="円/楕円 614">
                <a:extLst>
                  <a:ext uri="{FF2B5EF4-FFF2-40B4-BE49-F238E27FC236}">
                    <a16:creationId xmlns:a16="http://schemas.microsoft.com/office/drawing/2014/main" id="{1D273337-47E9-4164-8765-5ED8ED4BF786}"/>
                  </a:ext>
                </a:extLst>
              </p:cNvPr>
              <p:cNvSpPr/>
              <p:nvPr/>
            </p:nvSpPr>
            <p:spPr>
              <a:xfrm rot="900000" flipH="1">
                <a:off x="1550807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9" name="円/楕円 613">
                <a:extLst>
                  <a:ext uri="{FF2B5EF4-FFF2-40B4-BE49-F238E27FC236}">
                    <a16:creationId xmlns:a16="http://schemas.microsoft.com/office/drawing/2014/main" id="{C72AEBB2-D4BF-494D-A7E5-133C8FD9BFA6}"/>
                  </a:ext>
                </a:extLst>
              </p:cNvPr>
              <p:cNvSpPr/>
              <p:nvPr/>
            </p:nvSpPr>
            <p:spPr>
              <a:xfrm rot="20700000">
                <a:off x="1126368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0" name="台形 389">
                <a:extLst>
                  <a:ext uri="{FF2B5EF4-FFF2-40B4-BE49-F238E27FC236}">
                    <a16:creationId xmlns:a16="http://schemas.microsoft.com/office/drawing/2014/main" id="{B94E135F-B0B3-44EF-B191-D7882F3FB0FF}"/>
                  </a:ext>
                </a:extLst>
              </p:cNvPr>
              <p:cNvSpPr/>
              <p:nvPr/>
            </p:nvSpPr>
            <p:spPr>
              <a:xfrm>
                <a:off x="1289267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1" name="台形 390">
                <a:extLst>
                  <a:ext uri="{FF2B5EF4-FFF2-40B4-BE49-F238E27FC236}">
                    <a16:creationId xmlns:a16="http://schemas.microsoft.com/office/drawing/2014/main" id="{3FACAD43-B664-40F2-BDB5-7ADF6BAC1BD1}"/>
                  </a:ext>
                </a:extLst>
              </p:cNvPr>
              <p:cNvSpPr/>
              <p:nvPr/>
            </p:nvSpPr>
            <p:spPr>
              <a:xfrm rot="10800000">
                <a:off x="1214574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2" name="台形 391">
                <a:extLst>
                  <a:ext uri="{FF2B5EF4-FFF2-40B4-BE49-F238E27FC236}">
                    <a16:creationId xmlns:a16="http://schemas.microsoft.com/office/drawing/2014/main" id="{D05885DD-847B-4220-9AFE-D965701680FB}"/>
                  </a:ext>
                </a:extLst>
              </p:cNvPr>
              <p:cNvSpPr/>
              <p:nvPr/>
            </p:nvSpPr>
            <p:spPr>
              <a:xfrm rot="10800000" flipV="1">
                <a:off x="1337963" y="4171307"/>
                <a:ext cx="89340" cy="45131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3" name="円/楕円 446">
                <a:extLst>
                  <a:ext uri="{FF2B5EF4-FFF2-40B4-BE49-F238E27FC236}">
                    <a16:creationId xmlns:a16="http://schemas.microsoft.com/office/drawing/2014/main" id="{C0CF6D9D-56B2-4BB7-9B15-1170F0EEB6FB}"/>
                  </a:ext>
                </a:extLst>
              </p:cNvPr>
              <p:cNvSpPr/>
              <p:nvPr/>
            </p:nvSpPr>
            <p:spPr>
              <a:xfrm>
                <a:off x="1172442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4" name="フリーフォーム 454">
                <a:extLst>
                  <a:ext uri="{FF2B5EF4-FFF2-40B4-BE49-F238E27FC236}">
                    <a16:creationId xmlns:a16="http://schemas.microsoft.com/office/drawing/2014/main" id="{6C11787D-79B2-4D0B-83D7-D2036505F872}"/>
                  </a:ext>
                </a:extLst>
              </p:cNvPr>
              <p:cNvSpPr/>
              <p:nvPr/>
            </p:nvSpPr>
            <p:spPr>
              <a:xfrm>
                <a:off x="1085768" y="4097337"/>
                <a:ext cx="593730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92180">
                    <a:moveTo>
                      <a:pt x="98957" y="0"/>
                    </a:moveTo>
                    <a:lnTo>
                      <a:pt x="154266" y="0"/>
                    </a:lnTo>
                    <a:lnTo>
                      <a:pt x="300422" y="525283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3860" y="638690"/>
                    </a:lnTo>
                    <a:lnTo>
                      <a:pt x="589909" y="948532"/>
                    </a:lnTo>
                    <a:lnTo>
                      <a:pt x="323658" y="992180"/>
                    </a:lnTo>
                    <a:lnTo>
                      <a:pt x="289987" y="940147"/>
                    </a:lnTo>
                    <a:lnTo>
                      <a:pt x="257635" y="990141"/>
                    </a:lnTo>
                    <a:lnTo>
                      <a:pt x="3820" y="948532"/>
                    </a:lnTo>
                    <a:lnTo>
                      <a:pt x="69871" y="638688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5" name="台形 394">
                <a:extLst>
                  <a:ext uri="{FF2B5EF4-FFF2-40B4-BE49-F238E27FC236}">
                    <a16:creationId xmlns:a16="http://schemas.microsoft.com/office/drawing/2014/main" id="{2F7819D8-CFBC-448B-A5A9-A672F3AD1840}"/>
                  </a:ext>
                </a:extLst>
              </p:cNvPr>
              <p:cNvSpPr/>
              <p:nvPr/>
            </p:nvSpPr>
            <p:spPr>
              <a:xfrm rot="10800000">
                <a:off x="1337963" y="4097334"/>
                <a:ext cx="89340" cy="7397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6" name="フリーフォーム 466">
                <a:extLst>
                  <a:ext uri="{FF2B5EF4-FFF2-40B4-BE49-F238E27FC236}">
                    <a16:creationId xmlns:a16="http://schemas.microsoft.com/office/drawing/2014/main" id="{A226C696-2908-433A-882A-26711FBD7AB7}"/>
                  </a:ext>
                </a:extLst>
              </p:cNvPr>
              <p:cNvSpPr/>
              <p:nvPr/>
            </p:nvSpPr>
            <p:spPr>
              <a:xfrm rot="10800000">
                <a:off x="1214574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7" name="フリーフォーム 467">
                <a:extLst>
                  <a:ext uri="{FF2B5EF4-FFF2-40B4-BE49-F238E27FC236}">
                    <a16:creationId xmlns:a16="http://schemas.microsoft.com/office/drawing/2014/main" id="{CF6AA225-0446-4908-866E-59B603DE2CDE}"/>
                  </a:ext>
                </a:extLst>
              </p:cNvPr>
              <p:cNvSpPr/>
              <p:nvPr/>
            </p:nvSpPr>
            <p:spPr>
              <a:xfrm flipH="1">
                <a:off x="1167489" y="4081462"/>
                <a:ext cx="430289" cy="580113"/>
              </a:xfrm>
              <a:custGeom>
                <a:avLst/>
                <a:gdLst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35744 w 430289"/>
                  <a:gd name="connsiteY10" fmla="*/ 614363 h 614363"/>
                  <a:gd name="connsiteX11" fmla="*/ 224119 w 430289"/>
                  <a:gd name="connsiteY11" fmla="*/ 565193 h 614363"/>
                  <a:gd name="connsiteX12" fmla="*/ 392188 w 430289"/>
                  <a:gd name="connsiteY12" fmla="*/ 285751 h 614363"/>
                  <a:gd name="connsiteX13" fmla="*/ 358851 w 430289"/>
                  <a:gd name="connsiteY13" fmla="*/ 230982 h 614363"/>
                  <a:gd name="connsiteX14" fmla="*/ 430289 w 430289"/>
                  <a:gd name="connsiteY14" fmla="*/ 214314 h 614363"/>
                  <a:gd name="connsiteX15" fmla="*/ 380283 w 430289"/>
                  <a:gd name="connsiteY15" fmla="*/ 14289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24119 w 430289"/>
                  <a:gd name="connsiteY10" fmla="*/ 565193 h 614363"/>
                  <a:gd name="connsiteX11" fmla="*/ 392188 w 430289"/>
                  <a:gd name="connsiteY11" fmla="*/ 285751 h 614363"/>
                  <a:gd name="connsiteX12" fmla="*/ 358851 w 430289"/>
                  <a:gd name="connsiteY12" fmla="*/ 230982 h 614363"/>
                  <a:gd name="connsiteX13" fmla="*/ 430289 w 430289"/>
                  <a:gd name="connsiteY13" fmla="*/ 214314 h 614363"/>
                  <a:gd name="connsiteX14" fmla="*/ 380283 w 430289"/>
                  <a:gd name="connsiteY14" fmla="*/ 14289 h 614363"/>
                  <a:gd name="connsiteX15" fmla="*/ 339802 w 430289"/>
                  <a:gd name="connsiteY15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392188 w 430289"/>
                  <a:gd name="connsiteY10" fmla="*/ 285751 h 614363"/>
                  <a:gd name="connsiteX11" fmla="*/ 358851 w 430289"/>
                  <a:gd name="connsiteY11" fmla="*/ 230982 h 614363"/>
                  <a:gd name="connsiteX12" fmla="*/ 430289 w 430289"/>
                  <a:gd name="connsiteY12" fmla="*/ 214314 h 614363"/>
                  <a:gd name="connsiteX13" fmla="*/ 380283 w 430289"/>
                  <a:gd name="connsiteY13" fmla="*/ 14289 h 614363"/>
                  <a:gd name="connsiteX14" fmla="*/ 339802 w 430289"/>
                  <a:gd name="connsiteY14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194545 w 430289"/>
                  <a:gd name="connsiteY7" fmla="*/ 614363 h 614363"/>
                  <a:gd name="connsiteX8" fmla="*/ 215145 w 430289"/>
                  <a:gd name="connsiteY8" fmla="*/ 580113 h 614363"/>
                  <a:gd name="connsiteX9" fmla="*/ 392188 w 430289"/>
                  <a:gd name="connsiteY9" fmla="*/ 285751 h 614363"/>
                  <a:gd name="connsiteX10" fmla="*/ 358851 w 430289"/>
                  <a:gd name="connsiteY10" fmla="*/ 230982 h 614363"/>
                  <a:gd name="connsiteX11" fmla="*/ 430289 w 430289"/>
                  <a:gd name="connsiteY11" fmla="*/ 214314 h 614363"/>
                  <a:gd name="connsiteX12" fmla="*/ 380283 w 430289"/>
                  <a:gd name="connsiteY12" fmla="*/ 14289 h 614363"/>
                  <a:gd name="connsiteX13" fmla="*/ 339802 w 430289"/>
                  <a:gd name="connsiteY13" fmla="*/ 0 h 614363"/>
                  <a:gd name="connsiteX0" fmla="*/ 339802 w 430289"/>
                  <a:gd name="connsiteY0" fmla="*/ 0 h 580113"/>
                  <a:gd name="connsiteX1" fmla="*/ 215145 w 430289"/>
                  <a:gd name="connsiteY1" fmla="*/ 527238 h 580113"/>
                  <a:gd name="connsiteX2" fmla="*/ 90487 w 430289"/>
                  <a:gd name="connsiteY2" fmla="*/ 0 h 580113"/>
                  <a:gd name="connsiteX3" fmla="*/ 50006 w 430289"/>
                  <a:gd name="connsiteY3" fmla="*/ 14289 h 580113"/>
                  <a:gd name="connsiteX4" fmla="*/ 0 w 430289"/>
                  <a:gd name="connsiteY4" fmla="*/ 214314 h 580113"/>
                  <a:gd name="connsiteX5" fmla="*/ 71438 w 430289"/>
                  <a:gd name="connsiteY5" fmla="*/ 230982 h 580113"/>
                  <a:gd name="connsiteX6" fmla="*/ 38101 w 430289"/>
                  <a:gd name="connsiteY6" fmla="*/ 285751 h 580113"/>
                  <a:gd name="connsiteX7" fmla="*/ 215145 w 430289"/>
                  <a:gd name="connsiteY7" fmla="*/ 580113 h 580113"/>
                  <a:gd name="connsiteX8" fmla="*/ 392188 w 430289"/>
                  <a:gd name="connsiteY8" fmla="*/ 285751 h 580113"/>
                  <a:gd name="connsiteX9" fmla="*/ 358851 w 430289"/>
                  <a:gd name="connsiteY9" fmla="*/ 230982 h 580113"/>
                  <a:gd name="connsiteX10" fmla="*/ 430289 w 430289"/>
                  <a:gd name="connsiteY10" fmla="*/ 214314 h 580113"/>
                  <a:gd name="connsiteX11" fmla="*/ 380283 w 430289"/>
                  <a:gd name="connsiteY11" fmla="*/ 14289 h 580113"/>
                  <a:gd name="connsiteX12" fmla="*/ 339802 w 430289"/>
                  <a:gd name="connsiteY12" fmla="*/ 0 h 58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0289" h="580113">
                    <a:moveTo>
                      <a:pt x="339802" y="0"/>
                    </a:moveTo>
                    <a:lnTo>
                      <a:pt x="215145" y="527238"/>
                    </a:lnTo>
                    <a:lnTo>
                      <a:pt x="90487" y="0"/>
                    </a:lnTo>
                    <a:lnTo>
                      <a:pt x="50006" y="14289"/>
                    </a:lnTo>
                    <a:lnTo>
                      <a:pt x="0" y="214314"/>
                    </a:lnTo>
                    <a:lnTo>
                      <a:pt x="71438" y="230982"/>
                    </a:lnTo>
                    <a:lnTo>
                      <a:pt x="38101" y="285751"/>
                    </a:lnTo>
                    <a:lnTo>
                      <a:pt x="215145" y="580113"/>
                    </a:lnTo>
                    <a:lnTo>
                      <a:pt x="392188" y="285751"/>
                    </a:lnTo>
                    <a:lnTo>
                      <a:pt x="358851" y="230982"/>
                    </a:lnTo>
                    <a:lnTo>
                      <a:pt x="430289" y="214314"/>
                    </a:lnTo>
                    <a:lnTo>
                      <a:pt x="380283" y="14289"/>
                    </a:lnTo>
                    <a:lnTo>
                      <a:pt x="339802" y="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8" name="円/楕円 468">
                <a:extLst>
                  <a:ext uri="{FF2B5EF4-FFF2-40B4-BE49-F238E27FC236}">
                    <a16:creationId xmlns:a16="http://schemas.microsoft.com/office/drawing/2014/main" id="{086F154A-A794-4E3E-9B4F-F842A83C4B5C}"/>
                  </a:ext>
                </a:extLst>
              </p:cNvPr>
              <p:cNvSpPr/>
              <p:nvPr/>
            </p:nvSpPr>
            <p:spPr>
              <a:xfrm>
                <a:off x="1355278" y="4735549"/>
                <a:ext cx="45719" cy="45719"/>
              </a:xfrm>
              <a:prstGeom prst="ellipse">
                <a:avLst/>
              </a:pr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9" name="円/楕円 469">
                <a:extLst>
                  <a:ext uri="{FF2B5EF4-FFF2-40B4-BE49-F238E27FC236}">
                    <a16:creationId xmlns:a16="http://schemas.microsoft.com/office/drawing/2014/main" id="{A53EA2A8-54A3-46C3-BCB6-76549164FBA4}"/>
                  </a:ext>
                </a:extLst>
              </p:cNvPr>
              <p:cNvSpPr/>
              <p:nvPr/>
            </p:nvSpPr>
            <p:spPr>
              <a:xfrm>
                <a:off x="1355278" y="4883187"/>
                <a:ext cx="45719" cy="45719"/>
              </a:xfrm>
              <a:prstGeom prst="ellipse">
                <a:avLst/>
              </a:pr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0" name="片側の 2 つの角を丸めた四角形 470">
                <a:extLst>
                  <a:ext uri="{FF2B5EF4-FFF2-40B4-BE49-F238E27FC236}">
                    <a16:creationId xmlns:a16="http://schemas.microsoft.com/office/drawing/2014/main" id="{5E6CACE0-DAF7-466D-8B8E-F9005D43005D}"/>
                  </a:ext>
                </a:extLst>
              </p:cNvPr>
              <p:cNvSpPr/>
              <p:nvPr/>
            </p:nvSpPr>
            <p:spPr>
              <a:xfrm rot="9900000">
                <a:off x="1571209" y="4782380"/>
                <a:ext cx="66597" cy="175442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1" name="片側の 2 つの角を丸めた四角形 471">
                <a:extLst>
                  <a:ext uri="{FF2B5EF4-FFF2-40B4-BE49-F238E27FC236}">
                    <a16:creationId xmlns:a16="http://schemas.microsoft.com/office/drawing/2014/main" id="{D71752C2-7587-4107-98CF-E4C6C913713C}"/>
                  </a:ext>
                </a:extLst>
              </p:cNvPr>
              <p:cNvSpPr/>
              <p:nvPr/>
            </p:nvSpPr>
            <p:spPr>
              <a:xfrm rot="11700000" flipH="1">
                <a:off x="1122831" y="4782380"/>
                <a:ext cx="66597" cy="175442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2" name="フリーフォーム 640">
                <a:extLst>
                  <a:ext uri="{FF2B5EF4-FFF2-40B4-BE49-F238E27FC236}">
                    <a16:creationId xmlns:a16="http://schemas.microsoft.com/office/drawing/2014/main" id="{BEAA9284-5D6D-46AF-B11D-0F9A2B6A6172}"/>
                  </a:ext>
                </a:extLst>
              </p:cNvPr>
              <p:cNvSpPr/>
              <p:nvPr/>
            </p:nvSpPr>
            <p:spPr>
              <a:xfrm rot="1800000">
                <a:off x="1206127" y="3535516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3" name="フリーフォーム 641">
                <a:extLst>
                  <a:ext uri="{FF2B5EF4-FFF2-40B4-BE49-F238E27FC236}">
                    <a16:creationId xmlns:a16="http://schemas.microsoft.com/office/drawing/2014/main" id="{E177809A-E3DA-4FF9-ABE1-846A582CC055}"/>
                  </a:ext>
                </a:extLst>
              </p:cNvPr>
              <p:cNvSpPr/>
              <p:nvPr/>
            </p:nvSpPr>
            <p:spPr>
              <a:xfrm rot="1800000">
                <a:off x="1254702" y="3523792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32D411DE-F3C9-4AF6-B983-6ECD40BF3DBE}"/>
                </a:ext>
              </a:extLst>
            </p:cNvPr>
            <p:cNvSpPr/>
            <p:nvPr/>
          </p:nvSpPr>
          <p:spPr>
            <a:xfrm rot="3600000">
              <a:off x="661166" y="3202451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AB9B055A-94E4-4550-9A7B-60D296CC9F83}"/>
                </a:ext>
              </a:extLst>
            </p:cNvPr>
            <p:cNvSpPr/>
            <p:nvPr/>
          </p:nvSpPr>
          <p:spPr>
            <a:xfrm rot="18000000" flipH="1">
              <a:off x="1719160" y="3202451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FFF92FE5-18FD-41B7-BB70-8E5FB8EFE66B}"/>
                </a:ext>
              </a:extLst>
            </p:cNvPr>
            <p:cNvGrpSpPr/>
            <p:nvPr/>
          </p:nvGrpSpPr>
          <p:grpSpPr>
            <a:xfrm>
              <a:off x="1186809" y="3651547"/>
              <a:ext cx="372762" cy="252172"/>
              <a:chOff x="1186809" y="3651547"/>
              <a:chExt cx="372762" cy="252172"/>
            </a:xfrm>
          </p:grpSpPr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39574849-7414-4031-BB71-DDC328FA5904}"/>
                  </a:ext>
                </a:extLst>
              </p:cNvPr>
              <p:cNvSpPr/>
              <p:nvPr/>
            </p:nvSpPr>
            <p:spPr>
              <a:xfrm>
                <a:off x="1244538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B7AA51B0-96B9-4D72-B6ED-0D1CB677C68C}"/>
                  </a:ext>
                </a:extLst>
              </p:cNvPr>
              <p:cNvSpPr/>
              <p:nvPr/>
            </p:nvSpPr>
            <p:spPr>
              <a:xfrm>
                <a:off x="1449326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8" name="楕円 7">
                <a:extLst>
                  <a:ext uri="{FF2B5EF4-FFF2-40B4-BE49-F238E27FC236}">
                    <a16:creationId xmlns:a16="http://schemas.microsoft.com/office/drawing/2014/main" id="{A89C0585-FA13-4AE6-BE93-8A00E9281A29}"/>
                  </a:ext>
                </a:extLst>
              </p:cNvPr>
              <p:cNvSpPr/>
              <p:nvPr/>
            </p:nvSpPr>
            <p:spPr>
              <a:xfrm>
                <a:off x="1347665" y="3806107"/>
                <a:ext cx="50326" cy="18515"/>
              </a:xfrm>
              <a:custGeom>
                <a:avLst/>
                <a:gdLst>
                  <a:gd name="connsiteX0" fmla="*/ 0 w 431163"/>
                  <a:gd name="connsiteY0" fmla="*/ 94590 h 189180"/>
                  <a:gd name="connsiteX1" fmla="*/ 215582 w 431163"/>
                  <a:gd name="connsiteY1" fmla="*/ 0 h 189180"/>
                  <a:gd name="connsiteX2" fmla="*/ 431164 w 431163"/>
                  <a:gd name="connsiteY2" fmla="*/ 94590 h 189180"/>
                  <a:gd name="connsiteX3" fmla="*/ 215582 w 431163"/>
                  <a:gd name="connsiteY3" fmla="*/ 189180 h 189180"/>
                  <a:gd name="connsiteX4" fmla="*/ 0 w 431163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30169 h 124759"/>
                  <a:gd name="connsiteX1" fmla="*/ 210820 w 431164"/>
                  <a:gd name="connsiteY1" fmla="*/ 9397 h 124759"/>
                  <a:gd name="connsiteX2" fmla="*/ 431164 w 431164"/>
                  <a:gd name="connsiteY2" fmla="*/ 30169 h 124759"/>
                  <a:gd name="connsiteX3" fmla="*/ 215582 w 431164"/>
                  <a:gd name="connsiteY3" fmla="*/ 124759 h 124759"/>
                  <a:gd name="connsiteX4" fmla="*/ 0 w 431164"/>
                  <a:gd name="connsiteY4" fmla="*/ 30169 h 124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164" h="124759">
                    <a:moveTo>
                      <a:pt x="0" y="30169"/>
                    </a:moveTo>
                    <a:cubicBezTo>
                      <a:pt x="0" y="-22072"/>
                      <a:pt x="91757" y="9397"/>
                      <a:pt x="210820" y="9397"/>
                    </a:cubicBezTo>
                    <a:cubicBezTo>
                      <a:pt x="329883" y="9397"/>
                      <a:pt x="431164" y="-22072"/>
                      <a:pt x="431164" y="30169"/>
                    </a:cubicBezTo>
                    <a:cubicBezTo>
                      <a:pt x="431164" y="82410"/>
                      <a:pt x="334645" y="69990"/>
                      <a:pt x="215582" y="124759"/>
                    </a:cubicBezTo>
                    <a:cubicBezTo>
                      <a:pt x="96519" y="69990"/>
                      <a:pt x="0" y="82410"/>
                      <a:pt x="0" y="30169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9" name="二等辺三角形 9">
                <a:extLst>
                  <a:ext uri="{FF2B5EF4-FFF2-40B4-BE49-F238E27FC236}">
                    <a16:creationId xmlns:a16="http://schemas.microsoft.com/office/drawing/2014/main" id="{0022CCFB-4523-4383-9C03-EB37B185994E}"/>
                  </a:ext>
                </a:extLst>
              </p:cNvPr>
              <p:cNvSpPr/>
              <p:nvPr/>
            </p:nvSpPr>
            <p:spPr>
              <a:xfrm>
                <a:off x="1297389" y="3857999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0" name="月 379">
                <a:extLst>
                  <a:ext uri="{FF2B5EF4-FFF2-40B4-BE49-F238E27FC236}">
                    <a16:creationId xmlns:a16="http://schemas.microsoft.com/office/drawing/2014/main" id="{01B13AC0-2C80-4A03-8407-D85ABCD82F4F}"/>
                  </a:ext>
                </a:extLst>
              </p:cNvPr>
              <p:cNvSpPr/>
              <p:nvPr/>
            </p:nvSpPr>
            <p:spPr>
              <a:xfrm rot="5979798">
                <a:off x="1240288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1" name="月 380">
                <a:extLst>
                  <a:ext uri="{FF2B5EF4-FFF2-40B4-BE49-F238E27FC236}">
                    <a16:creationId xmlns:a16="http://schemas.microsoft.com/office/drawing/2014/main" id="{D63F1BBC-8165-45AF-8D6E-599C0E31A1CC}"/>
                  </a:ext>
                </a:extLst>
              </p:cNvPr>
              <p:cNvSpPr/>
              <p:nvPr/>
            </p:nvSpPr>
            <p:spPr>
              <a:xfrm rot="15620202" flipH="1">
                <a:off x="1460372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FE3BF64B-4D1E-44C0-82A6-1572C432C174}"/>
                </a:ext>
              </a:extLst>
            </p:cNvPr>
            <p:cNvGrpSpPr/>
            <p:nvPr/>
          </p:nvGrpSpPr>
          <p:grpSpPr>
            <a:xfrm>
              <a:off x="732974" y="3660745"/>
              <a:ext cx="1291175" cy="232794"/>
              <a:chOff x="732974" y="3660745"/>
              <a:chExt cx="1291175" cy="232794"/>
            </a:xfrm>
          </p:grpSpPr>
          <p:sp>
            <p:nvSpPr>
              <p:cNvPr id="372" name="楕円 1">
                <a:extLst>
                  <a:ext uri="{FF2B5EF4-FFF2-40B4-BE49-F238E27FC236}">
                    <a16:creationId xmlns:a16="http://schemas.microsoft.com/office/drawing/2014/main" id="{9D5DF807-D845-4B25-B82D-BC4D3FF1561E}"/>
                  </a:ext>
                </a:extLst>
              </p:cNvPr>
              <p:cNvSpPr/>
              <p:nvPr/>
            </p:nvSpPr>
            <p:spPr>
              <a:xfrm rot="7200000">
                <a:off x="790680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3" name="楕円 1">
                <a:extLst>
                  <a:ext uri="{FF2B5EF4-FFF2-40B4-BE49-F238E27FC236}">
                    <a16:creationId xmlns:a16="http://schemas.microsoft.com/office/drawing/2014/main" id="{F11E271A-67E4-4507-83A3-C3125BC4F9ED}"/>
                  </a:ext>
                </a:extLst>
              </p:cNvPr>
              <p:cNvSpPr/>
              <p:nvPr/>
            </p:nvSpPr>
            <p:spPr>
              <a:xfrm rot="14400000" flipV="1">
                <a:off x="755435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4" name="楕円 1">
                <a:extLst>
                  <a:ext uri="{FF2B5EF4-FFF2-40B4-BE49-F238E27FC236}">
                    <a16:creationId xmlns:a16="http://schemas.microsoft.com/office/drawing/2014/main" id="{92A26DFA-98B6-4714-8894-7260CDD602C1}"/>
                  </a:ext>
                </a:extLst>
              </p:cNvPr>
              <p:cNvSpPr/>
              <p:nvPr/>
            </p:nvSpPr>
            <p:spPr>
              <a:xfrm rot="14400000" flipH="1">
                <a:off x="1930608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5" name="楕円 1">
                <a:extLst>
                  <a:ext uri="{FF2B5EF4-FFF2-40B4-BE49-F238E27FC236}">
                    <a16:creationId xmlns:a16="http://schemas.microsoft.com/office/drawing/2014/main" id="{B01B7006-5B6A-42B5-ABA4-FB7AFAB9F8C0}"/>
                  </a:ext>
                </a:extLst>
              </p:cNvPr>
              <p:cNvSpPr/>
              <p:nvPr/>
            </p:nvSpPr>
            <p:spPr>
              <a:xfrm rot="7200000" flipH="1" flipV="1">
                <a:off x="1895363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70" name="片側の 2 つの角を丸めた四角形 447">
              <a:extLst>
                <a:ext uri="{FF2B5EF4-FFF2-40B4-BE49-F238E27FC236}">
                  <a16:creationId xmlns:a16="http://schemas.microsoft.com/office/drawing/2014/main" id="{E55B79C9-002D-4A15-81DE-8BC47233F4E8}"/>
                </a:ext>
              </a:extLst>
            </p:cNvPr>
            <p:cNvSpPr/>
            <p:nvPr/>
          </p:nvSpPr>
          <p:spPr>
            <a:xfrm rot="11700000" flipH="1">
              <a:off x="1648785" y="3348986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片側の 2 つの角を丸めた四角形 447">
              <a:extLst>
                <a:ext uri="{FF2B5EF4-FFF2-40B4-BE49-F238E27FC236}">
                  <a16:creationId xmlns:a16="http://schemas.microsoft.com/office/drawing/2014/main" id="{0200FBB9-26DC-40F8-B4A4-0D13FEFF484F}"/>
                </a:ext>
              </a:extLst>
            </p:cNvPr>
            <p:cNvSpPr/>
            <p:nvPr/>
          </p:nvSpPr>
          <p:spPr>
            <a:xfrm rot="9900000">
              <a:off x="973552" y="3348986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11A249F0-3BE4-4F62-BE81-23A6535EACB7}"/>
              </a:ext>
            </a:extLst>
          </p:cNvPr>
          <p:cNvGrpSpPr>
            <a:grpSpLocks noChangeAspect="1"/>
          </p:cNvGrpSpPr>
          <p:nvPr/>
        </p:nvGrpSpPr>
        <p:grpSpPr>
          <a:xfrm>
            <a:off x="6409721" y="2559977"/>
            <a:ext cx="795285" cy="1797127"/>
            <a:chOff x="6093555" y="3127875"/>
            <a:chExt cx="1325475" cy="2995211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9D214ECB-71F7-4CA1-B091-2B803D8D7CF0}"/>
                </a:ext>
              </a:extLst>
            </p:cNvPr>
            <p:cNvGrpSpPr/>
            <p:nvPr/>
          </p:nvGrpSpPr>
          <p:grpSpPr>
            <a:xfrm>
              <a:off x="6259881" y="3551873"/>
              <a:ext cx="979441" cy="2571213"/>
              <a:chOff x="6259881" y="3551873"/>
              <a:chExt cx="979441" cy="2571213"/>
            </a:xfrm>
          </p:grpSpPr>
          <p:sp>
            <p:nvSpPr>
              <p:cNvPr id="422" name="フリーフォーム 456">
                <a:extLst>
                  <a:ext uri="{FF2B5EF4-FFF2-40B4-BE49-F238E27FC236}">
                    <a16:creationId xmlns:a16="http://schemas.microsoft.com/office/drawing/2014/main" id="{DF7A2EAF-1258-49D9-A7D1-098F8157E6FE}"/>
                  </a:ext>
                </a:extLst>
              </p:cNvPr>
              <p:cNvSpPr/>
              <p:nvPr/>
            </p:nvSpPr>
            <p:spPr>
              <a:xfrm flipH="1">
                <a:off x="6357260" y="4836565"/>
                <a:ext cx="783528" cy="1175615"/>
              </a:xfrm>
              <a:custGeom>
                <a:avLst/>
                <a:gdLst>
                  <a:gd name="connsiteX0" fmla="*/ 654065 w 783528"/>
                  <a:gd name="connsiteY0" fmla="*/ 0 h 1037591"/>
                  <a:gd name="connsiteX1" fmla="*/ 411556 w 783528"/>
                  <a:gd name="connsiteY1" fmla="*/ 0 h 1037591"/>
                  <a:gd name="connsiteX2" fmla="*/ 371972 w 783528"/>
                  <a:gd name="connsiteY2" fmla="*/ 0 h 1037591"/>
                  <a:gd name="connsiteX3" fmla="*/ 129463 w 783528"/>
                  <a:gd name="connsiteY3" fmla="*/ 0 h 1037591"/>
                  <a:gd name="connsiteX4" fmla="*/ 0 w 783528"/>
                  <a:gd name="connsiteY4" fmla="*/ 1037591 h 1037591"/>
                  <a:gd name="connsiteX5" fmla="*/ 129616 w 783528"/>
                  <a:gd name="connsiteY5" fmla="*/ 1037591 h 1037591"/>
                  <a:gd name="connsiteX6" fmla="*/ 386684 w 783528"/>
                  <a:gd name="connsiteY6" fmla="*/ 204918 h 1037591"/>
                  <a:gd name="connsiteX7" fmla="*/ 653912 w 783528"/>
                  <a:gd name="connsiteY7" fmla="*/ 1037591 h 1037591"/>
                  <a:gd name="connsiteX8" fmla="*/ 783528 w 783528"/>
                  <a:gd name="connsiteY8" fmla="*/ 1037591 h 1037591"/>
                  <a:gd name="connsiteX9" fmla="*/ 654065 w 783528"/>
                  <a:gd name="connsiteY9" fmla="*/ 0 h 1037591"/>
                  <a:gd name="connsiteX0" fmla="*/ 654065 w 783528"/>
                  <a:gd name="connsiteY0" fmla="*/ 0 h 1037591"/>
                  <a:gd name="connsiteX1" fmla="*/ 371972 w 783528"/>
                  <a:gd name="connsiteY1" fmla="*/ 0 h 1037591"/>
                  <a:gd name="connsiteX2" fmla="*/ 129463 w 783528"/>
                  <a:gd name="connsiteY2" fmla="*/ 0 h 1037591"/>
                  <a:gd name="connsiteX3" fmla="*/ 0 w 783528"/>
                  <a:gd name="connsiteY3" fmla="*/ 1037591 h 1037591"/>
                  <a:gd name="connsiteX4" fmla="*/ 129616 w 783528"/>
                  <a:gd name="connsiteY4" fmla="*/ 1037591 h 1037591"/>
                  <a:gd name="connsiteX5" fmla="*/ 386684 w 783528"/>
                  <a:gd name="connsiteY5" fmla="*/ 204918 h 1037591"/>
                  <a:gd name="connsiteX6" fmla="*/ 653912 w 783528"/>
                  <a:gd name="connsiteY6" fmla="*/ 1037591 h 1037591"/>
                  <a:gd name="connsiteX7" fmla="*/ 783528 w 783528"/>
                  <a:gd name="connsiteY7" fmla="*/ 1037591 h 1037591"/>
                  <a:gd name="connsiteX8" fmla="*/ 654065 w 783528"/>
                  <a:gd name="connsiteY8" fmla="*/ 0 h 1037591"/>
                  <a:gd name="connsiteX0" fmla="*/ 654065 w 783528"/>
                  <a:gd name="connsiteY0" fmla="*/ 0 h 1037591"/>
                  <a:gd name="connsiteX1" fmla="*/ 129463 w 783528"/>
                  <a:gd name="connsiteY1" fmla="*/ 0 h 1037591"/>
                  <a:gd name="connsiteX2" fmla="*/ 0 w 783528"/>
                  <a:gd name="connsiteY2" fmla="*/ 1037591 h 1037591"/>
                  <a:gd name="connsiteX3" fmla="*/ 129616 w 783528"/>
                  <a:gd name="connsiteY3" fmla="*/ 1037591 h 1037591"/>
                  <a:gd name="connsiteX4" fmla="*/ 386684 w 783528"/>
                  <a:gd name="connsiteY4" fmla="*/ 204918 h 1037591"/>
                  <a:gd name="connsiteX5" fmla="*/ 653912 w 783528"/>
                  <a:gd name="connsiteY5" fmla="*/ 1037591 h 1037591"/>
                  <a:gd name="connsiteX6" fmla="*/ 783528 w 783528"/>
                  <a:gd name="connsiteY6" fmla="*/ 1037591 h 1037591"/>
                  <a:gd name="connsiteX7" fmla="*/ 654065 w 783528"/>
                  <a:gd name="connsiteY7" fmla="*/ 0 h 10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3528" h="1037591">
                    <a:moveTo>
                      <a:pt x="654065" y="0"/>
                    </a:moveTo>
                    <a:lnTo>
                      <a:pt x="129463" y="0"/>
                    </a:lnTo>
                    <a:lnTo>
                      <a:pt x="0" y="1037591"/>
                    </a:lnTo>
                    <a:lnTo>
                      <a:pt x="129616" y="1037591"/>
                    </a:lnTo>
                    <a:lnTo>
                      <a:pt x="386684" y="204918"/>
                    </a:lnTo>
                    <a:lnTo>
                      <a:pt x="653912" y="1037591"/>
                    </a:lnTo>
                    <a:lnTo>
                      <a:pt x="783528" y="1037591"/>
                    </a:lnTo>
                    <a:lnTo>
                      <a:pt x="654065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3" name="フリーフォーム 458">
                <a:extLst>
                  <a:ext uri="{FF2B5EF4-FFF2-40B4-BE49-F238E27FC236}">
                    <a16:creationId xmlns:a16="http://schemas.microsoft.com/office/drawing/2014/main" id="{DCEDD5E7-E6A4-42F5-806C-DD8EA5DB5E28}"/>
                  </a:ext>
                </a:extLst>
              </p:cNvPr>
              <p:cNvSpPr/>
              <p:nvPr/>
            </p:nvSpPr>
            <p:spPr>
              <a:xfrm>
                <a:off x="6259881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4" name="フリーフォーム 459">
                <a:extLst>
                  <a:ext uri="{FF2B5EF4-FFF2-40B4-BE49-F238E27FC236}">
                    <a16:creationId xmlns:a16="http://schemas.microsoft.com/office/drawing/2014/main" id="{2FC1B789-9B05-4C9B-906E-BB076FD6CEB4}"/>
                  </a:ext>
                </a:extLst>
              </p:cNvPr>
              <p:cNvSpPr/>
              <p:nvPr/>
            </p:nvSpPr>
            <p:spPr>
              <a:xfrm flipH="1">
                <a:off x="7000994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5" name="星 24 649">
                <a:extLst>
                  <a:ext uri="{FF2B5EF4-FFF2-40B4-BE49-F238E27FC236}">
                    <a16:creationId xmlns:a16="http://schemas.microsoft.com/office/drawing/2014/main" id="{E0CE8306-8ED0-4ADF-A17B-CE67CB6C5D2D}"/>
                  </a:ext>
                </a:extLst>
              </p:cNvPr>
              <p:cNvSpPr/>
              <p:nvPr/>
            </p:nvSpPr>
            <p:spPr>
              <a:xfrm>
                <a:off x="6497884" y="3578061"/>
                <a:ext cx="496418" cy="344118"/>
              </a:xfrm>
              <a:prstGeom prst="star24">
                <a:avLst>
                  <a:gd name="adj" fmla="val 47257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6" name="円/楕円 628">
                <a:extLst>
                  <a:ext uri="{FF2B5EF4-FFF2-40B4-BE49-F238E27FC236}">
                    <a16:creationId xmlns:a16="http://schemas.microsoft.com/office/drawing/2014/main" id="{F592C0C2-6797-4E26-929F-2F1A4DDE731F}"/>
                  </a:ext>
                </a:extLst>
              </p:cNvPr>
              <p:cNvSpPr/>
              <p:nvPr/>
            </p:nvSpPr>
            <p:spPr>
              <a:xfrm rot="900000" flipH="1">
                <a:off x="6916838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7" name="円/楕円 629">
                <a:extLst>
                  <a:ext uri="{FF2B5EF4-FFF2-40B4-BE49-F238E27FC236}">
                    <a16:creationId xmlns:a16="http://schemas.microsoft.com/office/drawing/2014/main" id="{4F539DB1-4B73-4D20-A9C8-5378B99C9382}"/>
                  </a:ext>
                </a:extLst>
              </p:cNvPr>
              <p:cNvSpPr/>
              <p:nvPr/>
            </p:nvSpPr>
            <p:spPr>
              <a:xfrm rot="20700000">
                <a:off x="6492399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8" name="台形 427">
                <a:extLst>
                  <a:ext uri="{FF2B5EF4-FFF2-40B4-BE49-F238E27FC236}">
                    <a16:creationId xmlns:a16="http://schemas.microsoft.com/office/drawing/2014/main" id="{7B1B8D6F-9B9E-411E-B6FB-300C1D35C013}"/>
                  </a:ext>
                </a:extLst>
              </p:cNvPr>
              <p:cNvSpPr/>
              <p:nvPr/>
            </p:nvSpPr>
            <p:spPr>
              <a:xfrm>
                <a:off x="6657434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9" name="台形 428">
                <a:extLst>
                  <a:ext uri="{FF2B5EF4-FFF2-40B4-BE49-F238E27FC236}">
                    <a16:creationId xmlns:a16="http://schemas.microsoft.com/office/drawing/2014/main" id="{3A4DFB05-3371-4034-A313-22D7DFE72433}"/>
                  </a:ext>
                </a:extLst>
              </p:cNvPr>
              <p:cNvSpPr/>
              <p:nvPr/>
            </p:nvSpPr>
            <p:spPr>
              <a:xfrm rot="10800000">
                <a:off x="6582741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0" name="円/楕円 551">
                <a:extLst>
                  <a:ext uri="{FF2B5EF4-FFF2-40B4-BE49-F238E27FC236}">
                    <a16:creationId xmlns:a16="http://schemas.microsoft.com/office/drawing/2014/main" id="{75C22855-2113-4F0A-B5D7-8A4A94083FB8}"/>
                  </a:ext>
                </a:extLst>
              </p:cNvPr>
              <p:cNvSpPr/>
              <p:nvPr/>
            </p:nvSpPr>
            <p:spPr>
              <a:xfrm>
                <a:off x="6540609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1" name="フリーフォーム 553">
                <a:extLst>
                  <a:ext uri="{FF2B5EF4-FFF2-40B4-BE49-F238E27FC236}">
                    <a16:creationId xmlns:a16="http://schemas.microsoft.com/office/drawing/2014/main" id="{BB751518-9EFF-449B-95FE-E50C544C67B0}"/>
                  </a:ext>
                </a:extLst>
              </p:cNvPr>
              <p:cNvSpPr/>
              <p:nvPr/>
            </p:nvSpPr>
            <p:spPr>
              <a:xfrm>
                <a:off x="6453935" y="4097336"/>
                <a:ext cx="593730" cy="722313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69871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0014 w 593730"/>
                  <a:gd name="connsiteY10" fmla="*/ 722313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30014 w 593730"/>
                  <a:gd name="connsiteY9" fmla="*/ 722313 h 992180"/>
                  <a:gd name="connsiteX10" fmla="*/ 38914 w 593730"/>
                  <a:gd name="connsiteY10" fmla="*/ 638688 h 992180"/>
                  <a:gd name="connsiteX11" fmla="*/ 0 w 593730"/>
                  <a:gd name="connsiteY11" fmla="*/ 101424 h 992180"/>
                  <a:gd name="connsiteX12" fmla="*/ 98957 w 593730"/>
                  <a:gd name="connsiteY12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30014 w 593730"/>
                  <a:gd name="connsiteY8" fmla="*/ 722313 h 992180"/>
                  <a:gd name="connsiteX9" fmla="*/ 38914 w 593730"/>
                  <a:gd name="connsiteY9" fmla="*/ 638688 h 992180"/>
                  <a:gd name="connsiteX10" fmla="*/ 0 w 593730"/>
                  <a:gd name="connsiteY10" fmla="*/ 101424 h 992180"/>
                  <a:gd name="connsiteX11" fmla="*/ 98957 w 593730"/>
                  <a:gd name="connsiteY11" fmla="*/ 0 h 992180"/>
                  <a:gd name="connsiteX0" fmla="*/ 98957 w 593730"/>
                  <a:gd name="connsiteY0" fmla="*/ 0 h 948532"/>
                  <a:gd name="connsiteX1" fmla="*/ 154266 w 593730"/>
                  <a:gd name="connsiteY1" fmla="*/ 0 h 948532"/>
                  <a:gd name="connsiteX2" fmla="*/ 446578 w 593730"/>
                  <a:gd name="connsiteY2" fmla="*/ 0 h 948532"/>
                  <a:gd name="connsiteX3" fmla="*/ 494773 w 593730"/>
                  <a:gd name="connsiteY3" fmla="*/ 0 h 948532"/>
                  <a:gd name="connsiteX4" fmla="*/ 593730 w 593730"/>
                  <a:gd name="connsiteY4" fmla="*/ 101424 h 948532"/>
                  <a:gd name="connsiteX5" fmla="*/ 535767 w 593730"/>
                  <a:gd name="connsiteY5" fmla="*/ 638690 h 948532"/>
                  <a:gd name="connsiteX6" fmla="*/ 589909 w 593730"/>
                  <a:gd name="connsiteY6" fmla="*/ 948532 h 948532"/>
                  <a:gd name="connsiteX7" fmla="*/ 30014 w 593730"/>
                  <a:gd name="connsiteY7" fmla="*/ 722313 h 948532"/>
                  <a:gd name="connsiteX8" fmla="*/ 38914 w 593730"/>
                  <a:gd name="connsiteY8" fmla="*/ 638688 h 948532"/>
                  <a:gd name="connsiteX9" fmla="*/ 0 w 593730"/>
                  <a:gd name="connsiteY9" fmla="*/ 101424 h 948532"/>
                  <a:gd name="connsiteX10" fmla="*/ 98957 w 593730"/>
                  <a:gd name="connsiteY10" fmla="*/ 0 h 948532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38914 w 593730"/>
                  <a:gd name="connsiteY8" fmla="*/ 638688 h 722313"/>
                  <a:gd name="connsiteX9" fmla="*/ 0 w 593730"/>
                  <a:gd name="connsiteY9" fmla="*/ 101424 h 722313"/>
                  <a:gd name="connsiteX10" fmla="*/ 98957 w 593730"/>
                  <a:gd name="connsiteY10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0 w 593730"/>
                  <a:gd name="connsiteY8" fmla="*/ 101424 h 722313"/>
                  <a:gd name="connsiteX9" fmla="*/ 98957 w 593730"/>
                  <a:gd name="connsiteY9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44666 w 593730"/>
                  <a:gd name="connsiteY5" fmla="*/ 722313 h 722313"/>
                  <a:gd name="connsiteX6" fmla="*/ 30014 w 593730"/>
                  <a:gd name="connsiteY6" fmla="*/ 722313 h 722313"/>
                  <a:gd name="connsiteX7" fmla="*/ 0 w 593730"/>
                  <a:gd name="connsiteY7" fmla="*/ 101424 h 722313"/>
                  <a:gd name="connsiteX8" fmla="*/ 98957 w 593730"/>
                  <a:gd name="connsiteY8" fmla="*/ 0 h 722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3730" h="722313">
                    <a:moveTo>
                      <a:pt x="98957" y="0"/>
                    </a:moveTo>
                    <a:lnTo>
                      <a:pt x="154266" y="0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44666" y="722313"/>
                    </a:lnTo>
                    <a:lnTo>
                      <a:pt x="30014" y="722313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2" name="台形 529">
                <a:extLst>
                  <a:ext uri="{FF2B5EF4-FFF2-40B4-BE49-F238E27FC236}">
                    <a16:creationId xmlns:a16="http://schemas.microsoft.com/office/drawing/2014/main" id="{F3B09048-E9FA-4ADE-B5E9-B3DBE6544CCB}"/>
                  </a:ext>
                </a:extLst>
              </p:cNvPr>
              <p:cNvSpPr/>
              <p:nvPr/>
            </p:nvSpPr>
            <p:spPr>
              <a:xfrm rot="10800000" flipV="1">
                <a:off x="6690654" y="4171308"/>
                <a:ext cx="120292" cy="564241"/>
              </a:xfrm>
              <a:custGeom>
                <a:avLst/>
                <a:gdLst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0 w 120292"/>
                  <a:gd name="connsiteY4" fmla="*/ 451313 h 451313"/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57150 w 120292"/>
                  <a:gd name="connsiteY4" fmla="*/ 448318 h 451313"/>
                  <a:gd name="connsiteX5" fmla="*/ 0 w 120292"/>
                  <a:gd name="connsiteY5" fmla="*/ 451313 h 451313"/>
                  <a:gd name="connsiteX0" fmla="*/ 0 w 120292"/>
                  <a:gd name="connsiteY0" fmla="*/ 451313 h 498324"/>
                  <a:gd name="connsiteX1" fmla="*/ 34837 w 120292"/>
                  <a:gd name="connsiteY1" fmla="*/ 0 h 498324"/>
                  <a:gd name="connsiteX2" fmla="*/ 85455 w 120292"/>
                  <a:gd name="connsiteY2" fmla="*/ 0 h 498324"/>
                  <a:gd name="connsiteX3" fmla="*/ 120292 w 120292"/>
                  <a:gd name="connsiteY3" fmla="*/ 451313 h 498324"/>
                  <a:gd name="connsiteX4" fmla="*/ 59531 w 120292"/>
                  <a:gd name="connsiteY4" fmla="*/ 498324 h 498324"/>
                  <a:gd name="connsiteX5" fmla="*/ 0 w 120292"/>
                  <a:gd name="connsiteY5" fmla="*/ 451313 h 4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292" h="498324">
                    <a:moveTo>
                      <a:pt x="0" y="451313"/>
                    </a:moveTo>
                    <a:lnTo>
                      <a:pt x="34837" y="0"/>
                    </a:lnTo>
                    <a:lnTo>
                      <a:pt x="85455" y="0"/>
                    </a:lnTo>
                    <a:lnTo>
                      <a:pt x="120292" y="451313"/>
                    </a:lnTo>
                    <a:lnTo>
                      <a:pt x="59531" y="498324"/>
                    </a:lnTo>
                    <a:lnTo>
                      <a:pt x="0" y="451313"/>
                    </a:lnTo>
                    <a:close/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3" name="台形 432">
                <a:extLst>
                  <a:ext uri="{FF2B5EF4-FFF2-40B4-BE49-F238E27FC236}">
                    <a16:creationId xmlns:a16="http://schemas.microsoft.com/office/drawing/2014/main" id="{2956702A-E661-435D-A122-7A0EF9D906AE}"/>
                  </a:ext>
                </a:extLst>
              </p:cNvPr>
              <p:cNvSpPr/>
              <p:nvPr/>
            </p:nvSpPr>
            <p:spPr>
              <a:xfrm rot="10800000">
                <a:off x="6706130" y="4097334"/>
                <a:ext cx="89340" cy="73973"/>
              </a:xfrm>
              <a:prstGeom prst="trapezoid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4" name="フリーフォーム 559">
                <a:extLst>
                  <a:ext uri="{FF2B5EF4-FFF2-40B4-BE49-F238E27FC236}">
                    <a16:creationId xmlns:a16="http://schemas.microsoft.com/office/drawing/2014/main" id="{F6E59004-737A-4990-8D95-81AC1DCF0F20}"/>
                  </a:ext>
                </a:extLst>
              </p:cNvPr>
              <p:cNvSpPr/>
              <p:nvPr/>
            </p:nvSpPr>
            <p:spPr>
              <a:xfrm rot="10800000">
                <a:off x="6582741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5" name="正方形/長方形 434">
                <a:extLst>
                  <a:ext uri="{FF2B5EF4-FFF2-40B4-BE49-F238E27FC236}">
                    <a16:creationId xmlns:a16="http://schemas.microsoft.com/office/drawing/2014/main" id="{1BFA32C7-843C-4CA6-8663-D82EBB4872DA}"/>
                  </a:ext>
                </a:extLst>
              </p:cNvPr>
              <p:cNvSpPr/>
              <p:nvPr/>
            </p:nvSpPr>
            <p:spPr>
              <a:xfrm>
                <a:off x="6486930" y="4793987"/>
                <a:ext cx="526163" cy="520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6" name="フリーフォーム 569">
                <a:extLst>
                  <a:ext uri="{FF2B5EF4-FFF2-40B4-BE49-F238E27FC236}">
                    <a16:creationId xmlns:a16="http://schemas.microsoft.com/office/drawing/2014/main" id="{9FB63C4C-0E6F-4F13-9CAB-B2BA83A6FAC4}"/>
                  </a:ext>
                </a:extLst>
              </p:cNvPr>
              <p:cNvSpPr/>
              <p:nvPr/>
            </p:nvSpPr>
            <p:spPr>
              <a:xfrm rot="10800000">
                <a:off x="6447117" y="4097336"/>
                <a:ext cx="615670" cy="812572"/>
              </a:xfrm>
              <a:custGeom>
                <a:avLst/>
                <a:gdLst>
                  <a:gd name="connsiteX0" fmla="*/ 515838 w 635860"/>
                  <a:gd name="connsiteY0" fmla="*/ 812572 h 812572"/>
                  <a:gd name="connsiteX1" fmla="*/ 460529 w 635860"/>
                  <a:gd name="connsiteY1" fmla="*/ 812572 h 812572"/>
                  <a:gd name="connsiteX2" fmla="*/ 454239 w 635860"/>
                  <a:gd name="connsiteY2" fmla="*/ 812572 h 812572"/>
                  <a:gd name="connsiteX3" fmla="*/ 454277 w 635860"/>
                  <a:gd name="connsiteY3" fmla="*/ 811952 h 812572"/>
                  <a:gd name="connsiteX4" fmla="*/ 317930 w 635860"/>
                  <a:gd name="connsiteY4" fmla="*/ 364294 h 812572"/>
                  <a:gd name="connsiteX5" fmla="*/ 181583 w 635860"/>
                  <a:gd name="connsiteY5" fmla="*/ 811952 h 812572"/>
                  <a:gd name="connsiteX6" fmla="*/ 181621 w 635860"/>
                  <a:gd name="connsiteY6" fmla="*/ 812572 h 812572"/>
                  <a:gd name="connsiteX7" fmla="*/ 168217 w 635860"/>
                  <a:gd name="connsiteY7" fmla="*/ 812572 h 812572"/>
                  <a:gd name="connsiteX8" fmla="*/ 120022 w 635860"/>
                  <a:gd name="connsiteY8" fmla="*/ 812572 h 812572"/>
                  <a:gd name="connsiteX9" fmla="*/ 21065 w 635860"/>
                  <a:gd name="connsiteY9" fmla="*/ 711148 h 812572"/>
                  <a:gd name="connsiteX10" fmla="*/ 68414 w 635860"/>
                  <a:gd name="connsiteY10" fmla="*/ 111959 h 812572"/>
                  <a:gd name="connsiteX11" fmla="*/ 0 w 635860"/>
                  <a:gd name="connsiteY11" fmla="*/ 111959 h 812572"/>
                  <a:gd name="connsiteX12" fmla="*/ 166405 w 635860"/>
                  <a:gd name="connsiteY12" fmla="*/ 0 h 812572"/>
                  <a:gd name="connsiteX13" fmla="*/ 300557 w 635860"/>
                  <a:gd name="connsiteY13" fmla="*/ 90259 h 812572"/>
                  <a:gd name="connsiteX14" fmla="*/ 335304 w 635860"/>
                  <a:gd name="connsiteY14" fmla="*/ 90259 h 812572"/>
                  <a:gd name="connsiteX15" fmla="*/ 469455 w 635860"/>
                  <a:gd name="connsiteY15" fmla="*/ 0 h 812572"/>
                  <a:gd name="connsiteX16" fmla="*/ 635860 w 635860"/>
                  <a:gd name="connsiteY16" fmla="*/ 111959 h 812572"/>
                  <a:gd name="connsiteX17" fmla="*/ 585830 w 635860"/>
                  <a:gd name="connsiteY17" fmla="*/ 111959 h 812572"/>
                  <a:gd name="connsiteX18" fmla="*/ 614795 w 635860"/>
                  <a:gd name="connsiteY18" fmla="*/ 711148 h 812572"/>
                  <a:gd name="connsiteX19" fmla="*/ 515838 w 635860"/>
                  <a:gd name="connsiteY19" fmla="*/ 812572 h 812572"/>
                  <a:gd name="connsiteX0" fmla="*/ 515838 w 614795"/>
                  <a:gd name="connsiteY0" fmla="*/ 812572 h 812572"/>
                  <a:gd name="connsiteX1" fmla="*/ 460529 w 614795"/>
                  <a:gd name="connsiteY1" fmla="*/ 812572 h 812572"/>
                  <a:gd name="connsiteX2" fmla="*/ 454239 w 614795"/>
                  <a:gd name="connsiteY2" fmla="*/ 812572 h 812572"/>
                  <a:gd name="connsiteX3" fmla="*/ 454277 w 614795"/>
                  <a:gd name="connsiteY3" fmla="*/ 811952 h 812572"/>
                  <a:gd name="connsiteX4" fmla="*/ 317930 w 614795"/>
                  <a:gd name="connsiteY4" fmla="*/ 364294 h 812572"/>
                  <a:gd name="connsiteX5" fmla="*/ 181583 w 614795"/>
                  <a:gd name="connsiteY5" fmla="*/ 811952 h 812572"/>
                  <a:gd name="connsiteX6" fmla="*/ 181621 w 614795"/>
                  <a:gd name="connsiteY6" fmla="*/ 812572 h 812572"/>
                  <a:gd name="connsiteX7" fmla="*/ 168217 w 614795"/>
                  <a:gd name="connsiteY7" fmla="*/ 812572 h 812572"/>
                  <a:gd name="connsiteX8" fmla="*/ 120022 w 614795"/>
                  <a:gd name="connsiteY8" fmla="*/ 812572 h 812572"/>
                  <a:gd name="connsiteX9" fmla="*/ 21065 w 614795"/>
                  <a:gd name="connsiteY9" fmla="*/ 711148 h 812572"/>
                  <a:gd name="connsiteX10" fmla="*/ 68414 w 614795"/>
                  <a:gd name="connsiteY10" fmla="*/ 111959 h 812572"/>
                  <a:gd name="connsiteX11" fmla="*/ 0 w 614795"/>
                  <a:gd name="connsiteY11" fmla="*/ 111959 h 812572"/>
                  <a:gd name="connsiteX12" fmla="*/ 166405 w 614795"/>
                  <a:gd name="connsiteY12" fmla="*/ 0 h 812572"/>
                  <a:gd name="connsiteX13" fmla="*/ 300557 w 614795"/>
                  <a:gd name="connsiteY13" fmla="*/ 90259 h 812572"/>
                  <a:gd name="connsiteX14" fmla="*/ 335304 w 614795"/>
                  <a:gd name="connsiteY14" fmla="*/ 90259 h 812572"/>
                  <a:gd name="connsiteX15" fmla="*/ 469455 w 614795"/>
                  <a:gd name="connsiteY15" fmla="*/ 0 h 812572"/>
                  <a:gd name="connsiteX16" fmla="*/ 585830 w 614795"/>
                  <a:gd name="connsiteY16" fmla="*/ 111959 h 812572"/>
                  <a:gd name="connsiteX17" fmla="*/ 614795 w 614795"/>
                  <a:gd name="connsiteY17" fmla="*/ 711148 h 812572"/>
                  <a:gd name="connsiteX18" fmla="*/ 515838 w 614795"/>
                  <a:gd name="connsiteY18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79492 w 593730"/>
                  <a:gd name="connsiteY12" fmla="*/ 90259 h 812572"/>
                  <a:gd name="connsiteX13" fmla="*/ 314239 w 593730"/>
                  <a:gd name="connsiteY13" fmla="*/ 90259 h 812572"/>
                  <a:gd name="connsiteX14" fmla="*/ 448390 w 593730"/>
                  <a:gd name="connsiteY14" fmla="*/ 0 h 812572"/>
                  <a:gd name="connsiteX15" fmla="*/ 564765 w 593730"/>
                  <a:gd name="connsiteY15" fmla="*/ 111959 h 812572"/>
                  <a:gd name="connsiteX16" fmla="*/ 593730 w 593730"/>
                  <a:gd name="connsiteY16" fmla="*/ 711148 h 812572"/>
                  <a:gd name="connsiteX17" fmla="*/ 494773 w 593730"/>
                  <a:gd name="connsiteY17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79492 w 593730"/>
                  <a:gd name="connsiteY12" fmla="*/ 90259 h 812572"/>
                  <a:gd name="connsiteX13" fmla="*/ 448390 w 593730"/>
                  <a:gd name="connsiteY13" fmla="*/ 0 h 812572"/>
                  <a:gd name="connsiteX14" fmla="*/ 564765 w 593730"/>
                  <a:gd name="connsiteY14" fmla="*/ 111959 h 812572"/>
                  <a:gd name="connsiteX15" fmla="*/ 593730 w 593730"/>
                  <a:gd name="connsiteY15" fmla="*/ 711148 h 812572"/>
                  <a:gd name="connsiteX16" fmla="*/ 494773 w 593730"/>
                  <a:gd name="connsiteY16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98542 w 593730"/>
                  <a:gd name="connsiteY12" fmla="*/ 59302 h 812572"/>
                  <a:gd name="connsiteX13" fmla="*/ 448390 w 593730"/>
                  <a:gd name="connsiteY13" fmla="*/ 0 h 812572"/>
                  <a:gd name="connsiteX14" fmla="*/ 564765 w 593730"/>
                  <a:gd name="connsiteY14" fmla="*/ 111959 h 812572"/>
                  <a:gd name="connsiteX15" fmla="*/ 593730 w 593730"/>
                  <a:gd name="connsiteY15" fmla="*/ 711148 h 812572"/>
                  <a:gd name="connsiteX16" fmla="*/ 494773 w 593730"/>
                  <a:gd name="connsiteY16" fmla="*/ 812572 h 812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812572">
                    <a:moveTo>
                      <a:pt x="494773" y="812572"/>
                    </a:moveTo>
                    <a:lnTo>
                      <a:pt x="439464" y="812572"/>
                    </a:lnTo>
                    <a:lnTo>
                      <a:pt x="433174" y="812572"/>
                    </a:lnTo>
                    <a:cubicBezTo>
                      <a:pt x="433187" y="812365"/>
                      <a:pt x="433199" y="812159"/>
                      <a:pt x="433212" y="811952"/>
                    </a:cubicBezTo>
                    <a:cubicBezTo>
                      <a:pt x="433212" y="564717"/>
                      <a:pt x="312783" y="364294"/>
                      <a:pt x="296865" y="364294"/>
                    </a:cubicBezTo>
                    <a:cubicBezTo>
                      <a:pt x="280946" y="364294"/>
                      <a:pt x="160518" y="564717"/>
                      <a:pt x="160518" y="811952"/>
                    </a:cubicBezTo>
                    <a:cubicBezTo>
                      <a:pt x="160531" y="812159"/>
                      <a:pt x="160543" y="812365"/>
                      <a:pt x="160556" y="812572"/>
                    </a:cubicBezTo>
                    <a:lnTo>
                      <a:pt x="147152" y="812572"/>
                    </a:lnTo>
                    <a:lnTo>
                      <a:pt x="98957" y="812572"/>
                    </a:lnTo>
                    <a:cubicBezTo>
                      <a:pt x="44305" y="812572"/>
                      <a:pt x="0" y="767162"/>
                      <a:pt x="0" y="711148"/>
                    </a:cubicBezTo>
                    <a:lnTo>
                      <a:pt x="47349" y="111959"/>
                    </a:lnTo>
                    <a:lnTo>
                      <a:pt x="145340" y="0"/>
                    </a:lnTo>
                    <a:lnTo>
                      <a:pt x="298542" y="59302"/>
                    </a:lnTo>
                    <a:lnTo>
                      <a:pt x="448390" y="0"/>
                    </a:lnTo>
                    <a:lnTo>
                      <a:pt x="564765" y="111959"/>
                    </a:lnTo>
                    <a:lnTo>
                      <a:pt x="593730" y="711148"/>
                    </a:lnTo>
                    <a:cubicBezTo>
                      <a:pt x="593730" y="767162"/>
                      <a:pt x="549425" y="812572"/>
                      <a:pt x="494773" y="812572"/>
                    </a:cubicBezTo>
                    <a:close/>
                  </a:path>
                </a:pathLst>
              </a:custGeom>
              <a:pattFill prst="dkVert">
                <a:fgClr>
                  <a:srgbClr val="E7E6E6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7" name="円/楕円 595">
                <a:extLst>
                  <a:ext uri="{FF2B5EF4-FFF2-40B4-BE49-F238E27FC236}">
                    <a16:creationId xmlns:a16="http://schemas.microsoft.com/office/drawing/2014/main" id="{8A0681CD-915D-4A00-A6D7-354F2D1AD8C9}"/>
                  </a:ext>
                </a:extLst>
              </p:cNvPr>
              <p:cNvSpPr/>
              <p:nvPr/>
            </p:nvSpPr>
            <p:spPr>
              <a:xfrm>
                <a:off x="6728966" y="461326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8" name="円/楕円 598">
                <a:extLst>
                  <a:ext uri="{FF2B5EF4-FFF2-40B4-BE49-F238E27FC236}">
                    <a16:creationId xmlns:a16="http://schemas.microsoft.com/office/drawing/2014/main" id="{C9D8E45D-C07E-4BB5-B783-A4C4B604AE32}"/>
                  </a:ext>
                </a:extLst>
              </p:cNvPr>
              <p:cNvSpPr/>
              <p:nvPr/>
            </p:nvSpPr>
            <p:spPr>
              <a:xfrm>
                <a:off x="6728966" y="4753760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0105280A-B55C-4181-8978-A2EC5076E677}"/>
                </a:ext>
              </a:extLst>
            </p:cNvPr>
            <p:cNvGrpSpPr/>
            <p:nvPr/>
          </p:nvGrpSpPr>
          <p:grpSpPr>
            <a:xfrm>
              <a:off x="6557325" y="3644403"/>
              <a:ext cx="372762" cy="252172"/>
              <a:chOff x="1186809" y="3651547"/>
              <a:chExt cx="372762" cy="252172"/>
            </a:xfrm>
          </p:grpSpPr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6DB90D81-E5BC-4CEA-9242-05AC15317B23}"/>
                  </a:ext>
                </a:extLst>
              </p:cNvPr>
              <p:cNvSpPr/>
              <p:nvPr/>
            </p:nvSpPr>
            <p:spPr>
              <a:xfrm>
                <a:off x="1244538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7" name="楕円 416">
                <a:extLst>
                  <a:ext uri="{FF2B5EF4-FFF2-40B4-BE49-F238E27FC236}">
                    <a16:creationId xmlns:a16="http://schemas.microsoft.com/office/drawing/2014/main" id="{141D4AC7-B4BF-4BE2-AED0-54342EB27631}"/>
                  </a:ext>
                </a:extLst>
              </p:cNvPr>
              <p:cNvSpPr/>
              <p:nvPr/>
            </p:nvSpPr>
            <p:spPr>
              <a:xfrm>
                <a:off x="1449326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8" name="楕円 7">
                <a:extLst>
                  <a:ext uri="{FF2B5EF4-FFF2-40B4-BE49-F238E27FC236}">
                    <a16:creationId xmlns:a16="http://schemas.microsoft.com/office/drawing/2014/main" id="{A1E00965-BD7A-420A-BD57-B750678792D0}"/>
                  </a:ext>
                </a:extLst>
              </p:cNvPr>
              <p:cNvSpPr/>
              <p:nvPr/>
            </p:nvSpPr>
            <p:spPr>
              <a:xfrm>
                <a:off x="1347665" y="3806107"/>
                <a:ext cx="50326" cy="18515"/>
              </a:xfrm>
              <a:custGeom>
                <a:avLst/>
                <a:gdLst>
                  <a:gd name="connsiteX0" fmla="*/ 0 w 431163"/>
                  <a:gd name="connsiteY0" fmla="*/ 94590 h 189180"/>
                  <a:gd name="connsiteX1" fmla="*/ 215582 w 431163"/>
                  <a:gd name="connsiteY1" fmla="*/ 0 h 189180"/>
                  <a:gd name="connsiteX2" fmla="*/ 431164 w 431163"/>
                  <a:gd name="connsiteY2" fmla="*/ 94590 h 189180"/>
                  <a:gd name="connsiteX3" fmla="*/ 215582 w 431163"/>
                  <a:gd name="connsiteY3" fmla="*/ 189180 h 189180"/>
                  <a:gd name="connsiteX4" fmla="*/ 0 w 431163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30169 h 124759"/>
                  <a:gd name="connsiteX1" fmla="*/ 210820 w 431164"/>
                  <a:gd name="connsiteY1" fmla="*/ 9397 h 124759"/>
                  <a:gd name="connsiteX2" fmla="*/ 431164 w 431164"/>
                  <a:gd name="connsiteY2" fmla="*/ 30169 h 124759"/>
                  <a:gd name="connsiteX3" fmla="*/ 215582 w 431164"/>
                  <a:gd name="connsiteY3" fmla="*/ 124759 h 124759"/>
                  <a:gd name="connsiteX4" fmla="*/ 0 w 431164"/>
                  <a:gd name="connsiteY4" fmla="*/ 30169 h 124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164" h="124759">
                    <a:moveTo>
                      <a:pt x="0" y="30169"/>
                    </a:moveTo>
                    <a:cubicBezTo>
                      <a:pt x="0" y="-22072"/>
                      <a:pt x="91757" y="9397"/>
                      <a:pt x="210820" y="9397"/>
                    </a:cubicBezTo>
                    <a:cubicBezTo>
                      <a:pt x="329883" y="9397"/>
                      <a:pt x="431164" y="-22072"/>
                      <a:pt x="431164" y="30169"/>
                    </a:cubicBezTo>
                    <a:cubicBezTo>
                      <a:pt x="431164" y="82410"/>
                      <a:pt x="334645" y="69990"/>
                      <a:pt x="215582" y="124759"/>
                    </a:cubicBezTo>
                    <a:cubicBezTo>
                      <a:pt x="96519" y="69990"/>
                      <a:pt x="0" y="82410"/>
                      <a:pt x="0" y="30169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9" name="二等辺三角形 9">
                <a:extLst>
                  <a:ext uri="{FF2B5EF4-FFF2-40B4-BE49-F238E27FC236}">
                    <a16:creationId xmlns:a16="http://schemas.microsoft.com/office/drawing/2014/main" id="{00CFBA77-E9BA-42B5-BB1D-485B0C40FE84}"/>
                  </a:ext>
                </a:extLst>
              </p:cNvPr>
              <p:cNvSpPr/>
              <p:nvPr/>
            </p:nvSpPr>
            <p:spPr>
              <a:xfrm>
                <a:off x="1297389" y="3857999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0" name="月 419">
                <a:extLst>
                  <a:ext uri="{FF2B5EF4-FFF2-40B4-BE49-F238E27FC236}">
                    <a16:creationId xmlns:a16="http://schemas.microsoft.com/office/drawing/2014/main" id="{E0F3A3CA-A4FC-46BB-8417-02C2F1F020CF}"/>
                  </a:ext>
                </a:extLst>
              </p:cNvPr>
              <p:cNvSpPr/>
              <p:nvPr/>
            </p:nvSpPr>
            <p:spPr>
              <a:xfrm rot="5979798">
                <a:off x="1240288" y="3598068"/>
                <a:ext cx="45719" cy="152678"/>
              </a:xfrm>
              <a:prstGeom prst="moon">
                <a:avLst/>
              </a:prstGeom>
              <a:solidFill>
                <a:srgbClr val="E7E6E6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1" name="月 420">
                <a:extLst>
                  <a:ext uri="{FF2B5EF4-FFF2-40B4-BE49-F238E27FC236}">
                    <a16:creationId xmlns:a16="http://schemas.microsoft.com/office/drawing/2014/main" id="{41ABCE4E-7836-45CC-8D73-9F431FE4C642}"/>
                  </a:ext>
                </a:extLst>
              </p:cNvPr>
              <p:cNvSpPr/>
              <p:nvPr/>
            </p:nvSpPr>
            <p:spPr>
              <a:xfrm rot="15620202" flipH="1">
                <a:off x="1460372" y="3598068"/>
                <a:ext cx="45719" cy="152678"/>
              </a:xfrm>
              <a:prstGeom prst="moon">
                <a:avLst/>
              </a:prstGeom>
              <a:solidFill>
                <a:srgbClr val="E7E6E6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816762F5-480D-4DB8-B41D-DD393F6577C3}"/>
                </a:ext>
              </a:extLst>
            </p:cNvPr>
            <p:cNvSpPr/>
            <p:nvPr/>
          </p:nvSpPr>
          <p:spPr>
            <a:xfrm rot="3600000">
              <a:off x="6018977" y="3202453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EA288D3C-D907-475D-8A8E-5C494A315C1E}"/>
                </a:ext>
              </a:extLst>
            </p:cNvPr>
            <p:cNvSpPr/>
            <p:nvPr/>
          </p:nvSpPr>
          <p:spPr>
            <a:xfrm rot="18000000" flipH="1">
              <a:off x="7105547" y="3202453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0545BDBC-24A0-48B7-B1D1-9DA5DB0577AC}"/>
                </a:ext>
              </a:extLst>
            </p:cNvPr>
            <p:cNvGrpSpPr/>
            <p:nvPr/>
          </p:nvGrpSpPr>
          <p:grpSpPr>
            <a:xfrm>
              <a:off x="6105073" y="3660747"/>
              <a:ext cx="1291175" cy="232794"/>
              <a:chOff x="732974" y="3660745"/>
              <a:chExt cx="1291175" cy="232794"/>
            </a:xfrm>
          </p:grpSpPr>
          <p:sp>
            <p:nvSpPr>
              <p:cNvPr id="412" name="楕円 1">
                <a:extLst>
                  <a:ext uri="{FF2B5EF4-FFF2-40B4-BE49-F238E27FC236}">
                    <a16:creationId xmlns:a16="http://schemas.microsoft.com/office/drawing/2014/main" id="{664BF179-D0FC-4E8F-9021-BF8792889665}"/>
                  </a:ext>
                </a:extLst>
              </p:cNvPr>
              <p:cNvSpPr/>
              <p:nvPr/>
            </p:nvSpPr>
            <p:spPr>
              <a:xfrm rot="7200000">
                <a:off x="790680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3" name="楕円 1">
                <a:extLst>
                  <a:ext uri="{FF2B5EF4-FFF2-40B4-BE49-F238E27FC236}">
                    <a16:creationId xmlns:a16="http://schemas.microsoft.com/office/drawing/2014/main" id="{804EF115-C7C4-40C5-8A2A-9217FCB85848}"/>
                  </a:ext>
                </a:extLst>
              </p:cNvPr>
              <p:cNvSpPr/>
              <p:nvPr/>
            </p:nvSpPr>
            <p:spPr>
              <a:xfrm rot="14400000" flipV="1">
                <a:off x="755435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4" name="楕円 1">
                <a:extLst>
                  <a:ext uri="{FF2B5EF4-FFF2-40B4-BE49-F238E27FC236}">
                    <a16:creationId xmlns:a16="http://schemas.microsoft.com/office/drawing/2014/main" id="{F60BE3BE-DA1E-4F31-BC20-4BE01D4979D5}"/>
                  </a:ext>
                </a:extLst>
              </p:cNvPr>
              <p:cNvSpPr/>
              <p:nvPr/>
            </p:nvSpPr>
            <p:spPr>
              <a:xfrm rot="14400000" flipH="1">
                <a:off x="1930608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5" name="楕円 1">
                <a:extLst>
                  <a:ext uri="{FF2B5EF4-FFF2-40B4-BE49-F238E27FC236}">
                    <a16:creationId xmlns:a16="http://schemas.microsoft.com/office/drawing/2014/main" id="{6941B235-E401-49CC-9A71-EE22A202686C}"/>
                  </a:ext>
                </a:extLst>
              </p:cNvPr>
              <p:cNvSpPr/>
              <p:nvPr/>
            </p:nvSpPr>
            <p:spPr>
              <a:xfrm rot="7200000" flipH="1" flipV="1">
                <a:off x="1895363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10" name="片側の 2 つの角を丸めた四角形 447">
              <a:extLst>
                <a:ext uri="{FF2B5EF4-FFF2-40B4-BE49-F238E27FC236}">
                  <a16:creationId xmlns:a16="http://schemas.microsoft.com/office/drawing/2014/main" id="{C9CC6063-F3B3-454F-8ADE-12EFAB9AE8BB}"/>
                </a:ext>
              </a:extLst>
            </p:cNvPr>
            <p:cNvSpPr/>
            <p:nvPr/>
          </p:nvSpPr>
          <p:spPr>
            <a:xfrm rot="11700000" flipH="1">
              <a:off x="7035172" y="3348988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1" name="片側の 2 つの角を丸めた四角形 447">
              <a:extLst>
                <a:ext uri="{FF2B5EF4-FFF2-40B4-BE49-F238E27FC236}">
                  <a16:creationId xmlns:a16="http://schemas.microsoft.com/office/drawing/2014/main" id="{1DCB5790-EB29-4FB7-BE1E-919E3813F502}"/>
                </a:ext>
              </a:extLst>
            </p:cNvPr>
            <p:cNvSpPr/>
            <p:nvPr/>
          </p:nvSpPr>
          <p:spPr>
            <a:xfrm rot="9900000">
              <a:off x="6331363" y="3348988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439" name="グループ化 438">
            <a:extLst>
              <a:ext uri="{FF2B5EF4-FFF2-40B4-BE49-F238E27FC236}">
                <a16:creationId xmlns:a16="http://schemas.microsoft.com/office/drawing/2014/main" id="{1DA1064B-C71E-41D1-B640-769A9F54C001}"/>
              </a:ext>
            </a:extLst>
          </p:cNvPr>
          <p:cNvGrpSpPr>
            <a:grpSpLocks noChangeAspect="1"/>
          </p:cNvGrpSpPr>
          <p:nvPr/>
        </p:nvGrpSpPr>
        <p:grpSpPr>
          <a:xfrm>
            <a:off x="2678010" y="2559975"/>
            <a:ext cx="782659" cy="1797128"/>
            <a:chOff x="2509385" y="3127873"/>
            <a:chExt cx="1304431" cy="2995213"/>
          </a:xfrm>
        </p:grpSpPr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4EA19887-D87A-4316-B6FC-3BE9E14FE784}"/>
                </a:ext>
              </a:extLst>
            </p:cNvPr>
            <p:cNvGrpSpPr/>
            <p:nvPr/>
          </p:nvGrpSpPr>
          <p:grpSpPr>
            <a:xfrm>
              <a:off x="2678863" y="3532875"/>
              <a:ext cx="979441" cy="2590211"/>
              <a:chOff x="2678863" y="3532875"/>
              <a:chExt cx="979441" cy="2590211"/>
            </a:xfrm>
          </p:grpSpPr>
          <p:sp>
            <p:nvSpPr>
              <p:cNvPr id="459" name="フリーフォーム 434">
                <a:extLst>
                  <a:ext uri="{FF2B5EF4-FFF2-40B4-BE49-F238E27FC236}">
                    <a16:creationId xmlns:a16="http://schemas.microsoft.com/office/drawing/2014/main" id="{AFE8EFBD-3CFC-4F19-BCA3-A92D770D1E2E}"/>
                  </a:ext>
                </a:extLst>
              </p:cNvPr>
              <p:cNvSpPr/>
              <p:nvPr/>
            </p:nvSpPr>
            <p:spPr>
              <a:xfrm>
                <a:off x="2774241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0" name="フリーフォーム 435">
                <a:extLst>
                  <a:ext uri="{FF2B5EF4-FFF2-40B4-BE49-F238E27FC236}">
                    <a16:creationId xmlns:a16="http://schemas.microsoft.com/office/drawing/2014/main" id="{48C17F06-C787-4268-BDA1-B883A7611A23}"/>
                  </a:ext>
                </a:extLst>
              </p:cNvPr>
              <p:cNvSpPr/>
              <p:nvPr/>
            </p:nvSpPr>
            <p:spPr>
              <a:xfrm>
                <a:off x="2678863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1" name="フリーフォーム 436">
                <a:extLst>
                  <a:ext uri="{FF2B5EF4-FFF2-40B4-BE49-F238E27FC236}">
                    <a16:creationId xmlns:a16="http://schemas.microsoft.com/office/drawing/2014/main" id="{188DD9C5-4B71-4CDF-BC7D-8E77F61A92C9}"/>
                  </a:ext>
                </a:extLst>
              </p:cNvPr>
              <p:cNvSpPr/>
              <p:nvPr/>
            </p:nvSpPr>
            <p:spPr>
              <a:xfrm flipH="1">
                <a:off x="3146213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2" name="フリーフォーム 437">
                <a:extLst>
                  <a:ext uri="{FF2B5EF4-FFF2-40B4-BE49-F238E27FC236}">
                    <a16:creationId xmlns:a16="http://schemas.microsoft.com/office/drawing/2014/main" id="{B7AA2BC6-F82D-4EB9-AEBD-448DD36420EB}"/>
                  </a:ext>
                </a:extLst>
              </p:cNvPr>
              <p:cNvSpPr/>
              <p:nvPr/>
            </p:nvSpPr>
            <p:spPr>
              <a:xfrm flipH="1">
                <a:off x="3419976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3" name="月 462">
                <a:extLst>
                  <a:ext uri="{FF2B5EF4-FFF2-40B4-BE49-F238E27FC236}">
                    <a16:creationId xmlns:a16="http://schemas.microsoft.com/office/drawing/2014/main" id="{5CF4F740-A18F-49C0-9FAE-26CD0AEB50CF}"/>
                  </a:ext>
                </a:extLst>
              </p:cNvPr>
              <p:cNvSpPr/>
              <p:nvPr/>
            </p:nvSpPr>
            <p:spPr>
              <a:xfrm rot="18000000" flipH="1">
                <a:off x="3158853" y="3432791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4" name="台形 463">
                <a:extLst>
                  <a:ext uri="{FF2B5EF4-FFF2-40B4-BE49-F238E27FC236}">
                    <a16:creationId xmlns:a16="http://schemas.microsoft.com/office/drawing/2014/main" id="{3FF7D1D1-DAF5-4CDA-8557-ED183C8051DB}"/>
                  </a:ext>
                </a:extLst>
              </p:cNvPr>
              <p:cNvSpPr/>
              <p:nvPr/>
            </p:nvSpPr>
            <p:spPr>
              <a:xfrm>
                <a:off x="3069913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5" name="台形 464">
                <a:extLst>
                  <a:ext uri="{FF2B5EF4-FFF2-40B4-BE49-F238E27FC236}">
                    <a16:creationId xmlns:a16="http://schemas.microsoft.com/office/drawing/2014/main" id="{2722AF5E-BBC6-4CB1-81F7-DEC949DB7C14}"/>
                  </a:ext>
                </a:extLst>
              </p:cNvPr>
              <p:cNvSpPr/>
              <p:nvPr/>
            </p:nvSpPr>
            <p:spPr>
              <a:xfrm rot="10800000">
                <a:off x="2995220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6" name="台形 465">
                <a:extLst>
                  <a:ext uri="{FF2B5EF4-FFF2-40B4-BE49-F238E27FC236}">
                    <a16:creationId xmlns:a16="http://schemas.microsoft.com/office/drawing/2014/main" id="{B3301639-0987-4497-8076-00604D219EB4}"/>
                  </a:ext>
                </a:extLst>
              </p:cNvPr>
              <p:cNvSpPr/>
              <p:nvPr/>
            </p:nvSpPr>
            <p:spPr>
              <a:xfrm rot="10800000" flipV="1">
                <a:off x="3118609" y="4171307"/>
                <a:ext cx="89340" cy="263781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7" name="台形 466">
                <a:extLst>
                  <a:ext uri="{FF2B5EF4-FFF2-40B4-BE49-F238E27FC236}">
                    <a16:creationId xmlns:a16="http://schemas.microsoft.com/office/drawing/2014/main" id="{EA891F04-6E4E-4F5A-81DF-D88618597C86}"/>
                  </a:ext>
                </a:extLst>
              </p:cNvPr>
              <p:cNvSpPr/>
              <p:nvPr/>
            </p:nvSpPr>
            <p:spPr>
              <a:xfrm rot="10800000">
                <a:off x="3118609" y="4097334"/>
                <a:ext cx="89340" cy="73973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8" name="フリーフォーム 486">
                <a:extLst>
                  <a:ext uri="{FF2B5EF4-FFF2-40B4-BE49-F238E27FC236}">
                    <a16:creationId xmlns:a16="http://schemas.microsoft.com/office/drawing/2014/main" id="{A5EE7EFD-DDB0-4761-A94F-01D9758E217E}"/>
                  </a:ext>
                </a:extLst>
              </p:cNvPr>
              <p:cNvSpPr/>
              <p:nvPr/>
            </p:nvSpPr>
            <p:spPr>
              <a:xfrm rot="10800000">
                <a:off x="2995220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9" name="フリーフォーム 493">
                <a:extLst>
                  <a:ext uri="{FF2B5EF4-FFF2-40B4-BE49-F238E27FC236}">
                    <a16:creationId xmlns:a16="http://schemas.microsoft.com/office/drawing/2014/main" id="{B26D7D3E-34AD-429F-993C-93923B933A92}"/>
                  </a:ext>
                </a:extLst>
              </p:cNvPr>
              <p:cNvSpPr/>
              <p:nvPr/>
            </p:nvSpPr>
            <p:spPr>
              <a:xfrm>
                <a:off x="2866414" y="4097337"/>
                <a:ext cx="593730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298041 w 593730"/>
                  <a:gd name="connsiteY2" fmla="*/ 318114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92180">
                    <a:moveTo>
                      <a:pt x="98957" y="0"/>
                    </a:moveTo>
                    <a:lnTo>
                      <a:pt x="154266" y="0"/>
                    </a:lnTo>
                    <a:lnTo>
                      <a:pt x="298041" y="318114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3860" y="638690"/>
                    </a:lnTo>
                    <a:lnTo>
                      <a:pt x="589909" y="948532"/>
                    </a:lnTo>
                    <a:lnTo>
                      <a:pt x="323658" y="992180"/>
                    </a:lnTo>
                    <a:lnTo>
                      <a:pt x="289987" y="940147"/>
                    </a:lnTo>
                    <a:lnTo>
                      <a:pt x="257635" y="990141"/>
                    </a:lnTo>
                    <a:lnTo>
                      <a:pt x="3820" y="948532"/>
                    </a:lnTo>
                    <a:lnTo>
                      <a:pt x="69871" y="638688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0" name="円/楕円 499">
                <a:extLst>
                  <a:ext uri="{FF2B5EF4-FFF2-40B4-BE49-F238E27FC236}">
                    <a16:creationId xmlns:a16="http://schemas.microsoft.com/office/drawing/2014/main" id="{15E156A1-5ABF-4736-8595-B2B57FC8F377}"/>
                  </a:ext>
                </a:extLst>
              </p:cNvPr>
              <p:cNvSpPr/>
              <p:nvPr/>
            </p:nvSpPr>
            <p:spPr>
              <a:xfrm>
                <a:off x="3058159" y="465263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1" name="円/楕円 500">
                <a:extLst>
                  <a:ext uri="{FF2B5EF4-FFF2-40B4-BE49-F238E27FC236}">
                    <a16:creationId xmlns:a16="http://schemas.microsoft.com/office/drawing/2014/main" id="{E491BC15-2CE1-4AE3-BC9E-93BCB0D3CE55}"/>
                  </a:ext>
                </a:extLst>
              </p:cNvPr>
              <p:cNvSpPr/>
              <p:nvPr/>
            </p:nvSpPr>
            <p:spPr>
              <a:xfrm>
                <a:off x="3058159" y="4800274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2" name="円/楕円 501">
                <a:extLst>
                  <a:ext uri="{FF2B5EF4-FFF2-40B4-BE49-F238E27FC236}">
                    <a16:creationId xmlns:a16="http://schemas.microsoft.com/office/drawing/2014/main" id="{C7819BEA-037A-48EF-903E-E4493EF55396}"/>
                  </a:ext>
                </a:extLst>
              </p:cNvPr>
              <p:cNvSpPr/>
              <p:nvPr/>
            </p:nvSpPr>
            <p:spPr>
              <a:xfrm>
                <a:off x="3216618" y="465263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3" name="円/楕円 502">
                <a:extLst>
                  <a:ext uri="{FF2B5EF4-FFF2-40B4-BE49-F238E27FC236}">
                    <a16:creationId xmlns:a16="http://schemas.microsoft.com/office/drawing/2014/main" id="{ABE21AFF-6633-4653-93F2-19B53096E0A2}"/>
                  </a:ext>
                </a:extLst>
              </p:cNvPr>
              <p:cNvSpPr/>
              <p:nvPr/>
            </p:nvSpPr>
            <p:spPr>
              <a:xfrm>
                <a:off x="3216618" y="4800274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4" name="円/楕円 617">
                <a:extLst>
                  <a:ext uri="{FF2B5EF4-FFF2-40B4-BE49-F238E27FC236}">
                    <a16:creationId xmlns:a16="http://schemas.microsoft.com/office/drawing/2014/main" id="{5A9B8C66-981B-4683-9F2B-1F3D53925A62}"/>
                  </a:ext>
                </a:extLst>
              </p:cNvPr>
              <p:cNvSpPr/>
              <p:nvPr/>
            </p:nvSpPr>
            <p:spPr>
              <a:xfrm rot="900000" flipH="1">
                <a:off x="3324102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5" name="円/楕円 618">
                <a:extLst>
                  <a:ext uri="{FF2B5EF4-FFF2-40B4-BE49-F238E27FC236}">
                    <a16:creationId xmlns:a16="http://schemas.microsoft.com/office/drawing/2014/main" id="{61C77F6C-A46F-4E83-95BE-EE9B898F6442}"/>
                  </a:ext>
                </a:extLst>
              </p:cNvPr>
              <p:cNvSpPr/>
              <p:nvPr/>
            </p:nvSpPr>
            <p:spPr>
              <a:xfrm rot="20700000">
                <a:off x="2909188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6" name="円/楕円 621">
                <a:extLst>
                  <a:ext uri="{FF2B5EF4-FFF2-40B4-BE49-F238E27FC236}">
                    <a16:creationId xmlns:a16="http://schemas.microsoft.com/office/drawing/2014/main" id="{A48ED700-E4FE-468A-A1AD-9ED0C279B2B0}"/>
                  </a:ext>
                </a:extLst>
              </p:cNvPr>
              <p:cNvSpPr/>
              <p:nvPr/>
            </p:nvSpPr>
            <p:spPr>
              <a:xfrm>
                <a:off x="2953088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7" name="月 476">
                <a:extLst>
                  <a:ext uri="{FF2B5EF4-FFF2-40B4-BE49-F238E27FC236}">
                    <a16:creationId xmlns:a16="http://schemas.microsoft.com/office/drawing/2014/main" id="{16B172D5-C5EF-4FBC-BD89-E792A2CDB868}"/>
                  </a:ext>
                </a:extLst>
              </p:cNvPr>
              <p:cNvSpPr/>
              <p:nvPr/>
            </p:nvSpPr>
            <p:spPr>
              <a:xfrm rot="3600000">
                <a:off x="2982068" y="3418553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8" name="フリーフォーム 647">
                <a:extLst>
                  <a:ext uri="{FF2B5EF4-FFF2-40B4-BE49-F238E27FC236}">
                    <a16:creationId xmlns:a16="http://schemas.microsoft.com/office/drawing/2014/main" id="{2085FB55-7674-4F30-9060-6464919DE66A}"/>
                  </a:ext>
                </a:extLst>
              </p:cNvPr>
              <p:cNvSpPr/>
              <p:nvPr/>
            </p:nvSpPr>
            <p:spPr>
              <a:xfrm rot="2576703">
                <a:off x="3123316" y="3551988"/>
                <a:ext cx="70673" cy="178373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FA712FFE-1760-46D6-845C-28B6776791CD}"/>
                </a:ext>
              </a:extLst>
            </p:cNvPr>
            <p:cNvGrpSpPr/>
            <p:nvPr/>
          </p:nvGrpSpPr>
          <p:grpSpPr>
            <a:xfrm>
              <a:off x="2964086" y="3651547"/>
              <a:ext cx="372762" cy="252172"/>
              <a:chOff x="1186809" y="3651547"/>
              <a:chExt cx="372762" cy="252172"/>
            </a:xfrm>
          </p:grpSpPr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FED03A95-F046-472E-989A-6AA93582B6D0}"/>
                  </a:ext>
                </a:extLst>
              </p:cNvPr>
              <p:cNvSpPr/>
              <p:nvPr/>
            </p:nvSpPr>
            <p:spPr>
              <a:xfrm>
                <a:off x="1244538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4" name="楕円 453">
                <a:extLst>
                  <a:ext uri="{FF2B5EF4-FFF2-40B4-BE49-F238E27FC236}">
                    <a16:creationId xmlns:a16="http://schemas.microsoft.com/office/drawing/2014/main" id="{EE2113AD-B22F-4D2A-802F-6D5348FEB261}"/>
                  </a:ext>
                </a:extLst>
              </p:cNvPr>
              <p:cNvSpPr/>
              <p:nvPr/>
            </p:nvSpPr>
            <p:spPr>
              <a:xfrm>
                <a:off x="1449326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5" name="楕円 7">
                <a:extLst>
                  <a:ext uri="{FF2B5EF4-FFF2-40B4-BE49-F238E27FC236}">
                    <a16:creationId xmlns:a16="http://schemas.microsoft.com/office/drawing/2014/main" id="{5EA95B77-0293-4504-9993-10C7DDA250AD}"/>
                  </a:ext>
                </a:extLst>
              </p:cNvPr>
              <p:cNvSpPr/>
              <p:nvPr/>
            </p:nvSpPr>
            <p:spPr>
              <a:xfrm>
                <a:off x="1347665" y="3806107"/>
                <a:ext cx="50326" cy="18515"/>
              </a:xfrm>
              <a:custGeom>
                <a:avLst/>
                <a:gdLst>
                  <a:gd name="connsiteX0" fmla="*/ 0 w 431163"/>
                  <a:gd name="connsiteY0" fmla="*/ 94590 h 189180"/>
                  <a:gd name="connsiteX1" fmla="*/ 215582 w 431163"/>
                  <a:gd name="connsiteY1" fmla="*/ 0 h 189180"/>
                  <a:gd name="connsiteX2" fmla="*/ 431164 w 431163"/>
                  <a:gd name="connsiteY2" fmla="*/ 94590 h 189180"/>
                  <a:gd name="connsiteX3" fmla="*/ 215582 w 431163"/>
                  <a:gd name="connsiteY3" fmla="*/ 189180 h 189180"/>
                  <a:gd name="connsiteX4" fmla="*/ 0 w 431163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30169 h 124759"/>
                  <a:gd name="connsiteX1" fmla="*/ 210820 w 431164"/>
                  <a:gd name="connsiteY1" fmla="*/ 9397 h 124759"/>
                  <a:gd name="connsiteX2" fmla="*/ 431164 w 431164"/>
                  <a:gd name="connsiteY2" fmla="*/ 30169 h 124759"/>
                  <a:gd name="connsiteX3" fmla="*/ 215582 w 431164"/>
                  <a:gd name="connsiteY3" fmla="*/ 124759 h 124759"/>
                  <a:gd name="connsiteX4" fmla="*/ 0 w 431164"/>
                  <a:gd name="connsiteY4" fmla="*/ 30169 h 124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164" h="124759">
                    <a:moveTo>
                      <a:pt x="0" y="30169"/>
                    </a:moveTo>
                    <a:cubicBezTo>
                      <a:pt x="0" y="-22072"/>
                      <a:pt x="91757" y="9397"/>
                      <a:pt x="210820" y="9397"/>
                    </a:cubicBezTo>
                    <a:cubicBezTo>
                      <a:pt x="329883" y="9397"/>
                      <a:pt x="431164" y="-22072"/>
                      <a:pt x="431164" y="30169"/>
                    </a:cubicBezTo>
                    <a:cubicBezTo>
                      <a:pt x="431164" y="82410"/>
                      <a:pt x="334645" y="69990"/>
                      <a:pt x="215582" y="124759"/>
                    </a:cubicBezTo>
                    <a:cubicBezTo>
                      <a:pt x="96519" y="69990"/>
                      <a:pt x="0" y="82410"/>
                      <a:pt x="0" y="30169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6" name="二等辺三角形 9">
                <a:extLst>
                  <a:ext uri="{FF2B5EF4-FFF2-40B4-BE49-F238E27FC236}">
                    <a16:creationId xmlns:a16="http://schemas.microsoft.com/office/drawing/2014/main" id="{ADE74046-C6B9-41A5-B775-457295467507}"/>
                  </a:ext>
                </a:extLst>
              </p:cNvPr>
              <p:cNvSpPr/>
              <p:nvPr/>
            </p:nvSpPr>
            <p:spPr>
              <a:xfrm>
                <a:off x="1297389" y="3857999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7" name="月 456">
                <a:extLst>
                  <a:ext uri="{FF2B5EF4-FFF2-40B4-BE49-F238E27FC236}">
                    <a16:creationId xmlns:a16="http://schemas.microsoft.com/office/drawing/2014/main" id="{04298F3C-94B4-4FFF-9DBA-A7DBEFEDD4C1}"/>
                  </a:ext>
                </a:extLst>
              </p:cNvPr>
              <p:cNvSpPr/>
              <p:nvPr/>
            </p:nvSpPr>
            <p:spPr>
              <a:xfrm rot="5979798">
                <a:off x="1240288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8" name="月 457">
                <a:extLst>
                  <a:ext uri="{FF2B5EF4-FFF2-40B4-BE49-F238E27FC236}">
                    <a16:creationId xmlns:a16="http://schemas.microsoft.com/office/drawing/2014/main" id="{4A8D4522-274E-4E34-92C2-B49973927613}"/>
                  </a:ext>
                </a:extLst>
              </p:cNvPr>
              <p:cNvSpPr/>
              <p:nvPr/>
            </p:nvSpPr>
            <p:spPr>
              <a:xfrm rot="15620202" flipH="1">
                <a:off x="1460372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4E05F27C-8A98-4B1F-9135-AFF0B367F4CB}"/>
                </a:ext>
              </a:extLst>
            </p:cNvPr>
            <p:cNvSpPr/>
            <p:nvPr/>
          </p:nvSpPr>
          <p:spPr>
            <a:xfrm rot="3600000">
              <a:off x="2442339" y="3202451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13B81765-5A21-49D5-9256-3E1415C07FD7}"/>
                </a:ext>
              </a:extLst>
            </p:cNvPr>
            <p:cNvSpPr/>
            <p:nvPr/>
          </p:nvSpPr>
          <p:spPr>
            <a:xfrm rot="18000000" flipH="1">
              <a:off x="3500333" y="3202451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FA1866D6-020C-4779-B171-EC5B7E4AF26E}"/>
                </a:ext>
              </a:extLst>
            </p:cNvPr>
            <p:cNvGrpSpPr/>
            <p:nvPr/>
          </p:nvGrpSpPr>
          <p:grpSpPr>
            <a:xfrm>
              <a:off x="2509385" y="3660745"/>
              <a:ext cx="1291175" cy="232794"/>
              <a:chOff x="732974" y="3660745"/>
              <a:chExt cx="1291175" cy="232794"/>
            </a:xfrm>
          </p:grpSpPr>
          <p:sp>
            <p:nvSpPr>
              <p:cNvPr id="449" name="楕円 1">
                <a:extLst>
                  <a:ext uri="{FF2B5EF4-FFF2-40B4-BE49-F238E27FC236}">
                    <a16:creationId xmlns:a16="http://schemas.microsoft.com/office/drawing/2014/main" id="{AB6F1FE1-F33A-4795-889D-9A85EC4E3758}"/>
                  </a:ext>
                </a:extLst>
              </p:cNvPr>
              <p:cNvSpPr/>
              <p:nvPr/>
            </p:nvSpPr>
            <p:spPr>
              <a:xfrm rot="7200000">
                <a:off x="790680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0" name="楕円 1">
                <a:extLst>
                  <a:ext uri="{FF2B5EF4-FFF2-40B4-BE49-F238E27FC236}">
                    <a16:creationId xmlns:a16="http://schemas.microsoft.com/office/drawing/2014/main" id="{FB5C4961-44C8-4FA3-9541-D80D2DB3CDD7}"/>
                  </a:ext>
                </a:extLst>
              </p:cNvPr>
              <p:cNvSpPr/>
              <p:nvPr/>
            </p:nvSpPr>
            <p:spPr>
              <a:xfrm rot="14400000" flipV="1">
                <a:off x="755435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1" name="楕円 1">
                <a:extLst>
                  <a:ext uri="{FF2B5EF4-FFF2-40B4-BE49-F238E27FC236}">
                    <a16:creationId xmlns:a16="http://schemas.microsoft.com/office/drawing/2014/main" id="{5DDD62D0-E42F-4AB7-9AFB-EA2D8663EA4F}"/>
                  </a:ext>
                </a:extLst>
              </p:cNvPr>
              <p:cNvSpPr/>
              <p:nvPr/>
            </p:nvSpPr>
            <p:spPr>
              <a:xfrm rot="14400000" flipH="1">
                <a:off x="1930608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2" name="楕円 1">
                <a:extLst>
                  <a:ext uri="{FF2B5EF4-FFF2-40B4-BE49-F238E27FC236}">
                    <a16:creationId xmlns:a16="http://schemas.microsoft.com/office/drawing/2014/main" id="{C261B18A-9174-48F5-BADB-58A6423B1F94}"/>
                  </a:ext>
                </a:extLst>
              </p:cNvPr>
              <p:cNvSpPr/>
              <p:nvPr/>
            </p:nvSpPr>
            <p:spPr>
              <a:xfrm rot="7200000" flipH="1" flipV="1">
                <a:off x="1895363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45" name="片側の 2 つの角を丸めた四角形 447">
              <a:extLst>
                <a:ext uri="{FF2B5EF4-FFF2-40B4-BE49-F238E27FC236}">
                  <a16:creationId xmlns:a16="http://schemas.microsoft.com/office/drawing/2014/main" id="{0F858F90-F40C-4F4B-B496-0D5FBE183945}"/>
                </a:ext>
              </a:extLst>
            </p:cNvPr>
            <p:cNvSpPr/>
            <p:nvPr/>
          </p:nvSpPr>
          <p:spPr>
            <a:xfrm rot="11700000" flipH="1">
              <a:off x="3429958" y="3348986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6" name="片側の 2 つの角を丸めた四角形 447">
              <a:extLst>
                <a:ext uri="{FF2B5EF4-FFF2-40B4-BE49-F238E27FC236}">
                  <a16:creationId xmlns:a16="http://schemas.microsoft.com/office/drawing/2014/main" id="{98BDAC27-A116-4824-A272-D928DF7076EA}"/>
                </a:ext>
              </a:extLst>
            </p:cNvPr>
            <p:cNvSpPr/>
            <p:nvPr/>
          </p:nvSpPr>
          <p:spPr>
            <a:xfrm rot="9900000">
              <a:off x="2754725" y="3348986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7" name="フリーフォーム 498">
              <a:extLst>
                <a:ext uri="{FF2B5EF4-FFF2-40B4-BE49-F238E27FC236}">
                  <a16:creationId xmlns:a16="http://schemas.microsoft.com/office/drawing/2014/main" id="{76C34332-5938-4CE6-8ECF-E4343C5A800F}"/>
                </a:ext>
              </a:extLst>
            </p:cNvPr>
            <p:cNvSpPr/>
            <p:nvPr/>
          </p:nvSpPr>
          <p:spPr>
            <a:xfrm flipH="1">
              <a:off x="2969998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8" name="フリーフォーム 496">
              <a:extLst>
                <a:ext uri="{FF2B5EF4-FFF2-40B4-BE49-F238E27FC236}">
                  <a16:creationId xmlns:a16="http://schemas.microsoft.com/office/drawing/2014/main" id="{D02D5A0E-4F2E-4649-9848-E0EF87E5CB26}"/>
                </a:ext>
              </a:extLst>
            </p:cNvPr>
            <p:cNvSpPr/>
            <p:nvPr/>
          </p:nvSpPr>
          <p:spPr>
            <a:xfrm>
              <a:off x="3100611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479" name="グループ化 478">
            <a:extLst>
              <a:ext uri="{FF2B5EF4-FFF2-40B4-BE49-F238E27FC236}">
                <a16:creationId xmlns:a16="http://schemas.microsoft.com/office/drawing/2014/main" id="{93DAB761-764D-48A0-81C0-9D6D3DC3EA43}"/>
              </a:ext>
            </a:extLst>
          </p:cNvPr>
          <p:cNvGrpSpPr>
            <a:grpSpLocks noChangeAspect="1"/>
          </p:cNvGrpSpPr>
          <p:nvPr/>
        </p:nvGrpSpPr>
        <p:grpSpPr>
          <a:xfrm>
            <a:off x="4538267" y="2559977"/>
            <a:ext cx="793856" cy="1797127"/>
            <a:chOff x="4388580" y="3127874"/>
            <a:chExt cx="1323093" cy="2995212"/>
          </a:xfrm>
        </p:grpSpPr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1877C2A3-28BE-4A58-AF6F-FB95437BFE8A}"/>
                </a:ext>
              </a:extLst>
            </p:cNvPr>
            <p:cNvGrpSpPr/>
            <p:nvPr/>
          </p:nvGrpSpPr>
          <p:grpSpPr>
            <a:xfrm>
              <a:off x="4545282" y="3473822"/>
              <a:ext cx="979441" cy="2649264"/>
              <a:chOff x="4545282" y="3473822"/>
              <a:chExt cx="979441" cy="2649264"/>
            </a:xfrm>
          </p:grpSpPr>
          <p:sp>
            <p:nvSpPr>
              <p:cNvPr id="499" name="フリーフォーム 460">
                <a:extLst>
                  <a:ext uri="{FF2B5EF4-FFF2-40B4-BE49-F238E27FC236}">
                    <a16:creationId xmlns:a16="http://schemas.microsoft.com/office/drawing/2014/main" id="{7597561F-BD19-401E-A38C-354BECCF18B2}"/>
                  </a:ext>
                </a:extLst>
              </p:cNvPr>
              <p:cNvSpPr/>
              <p:nvPr/>
            </p:nvSpPr>
            <p:spPr>
              <a:xfrm flipH="1">
                <a:off x="4642661" y="4836565"/>
                <a:ext cx="783528" cy="1175615"/>
              </a:xfrm>
              <a:custGeom>
                <a:avLst/>
                <a:gdLst>
                  <a:gd name="connsiteX0" fmla="*/ 654065 w 783528"/>
                  <a:gd name="connsiteY0" fmla="*/ 0 h 1037591"/>
                  <a:gd name="connsiteX1" fmla="*/ 411556 w 783528"/>
                  <a:gd name="connsiteY1" fmla="*/ 0 h 1037591"/>
                  <a:gd name="connsiteX2" fmla="*/ 371972 w 783528"/>
                  <a:gd name="connsiteY2" fmla="*/ 0 h 1037591"/>
                  <a:gd name="connsiteX3" fmla="*/ 129463 w 783528"/>
                  <a:gd name="connsiteY3" fmla="*/ 0 h 1037591"/>
                  <a:gd name="connsiteX4" fmla="*/ 0 w 783528"/>
                  <a:gd name="connsiteY4" fmla="*/ 1037591 h 1037591"/>
                  <a:gd name="connsiteX5" fmla="*/ 129616 w 783528"/>
                  <a:gd name="connsiteY5" fmla="*/ 1037591 h 1037591"/>
                  <a:gd name="connsiteX6" fmla="*/ 386684 w 783528"/>
                  <a:gd name="connsiteY6" fmla="*/ 204918 h 1037591"/>
                  <a:gd name="connsiteX7" fmla="*/ 653912 w 783528"/>
                  <a:gd name="connsiteY7" fmla="*/ 1037591 h 1037591"/>
                  <a:gd name="connsiteX8" fmla="*/ 783528 w 783528"/>
                  <a:gd name="connsiteY8" fmla="*/ 1037591 h 1037591"/>
                  <a:gd name="connsiteX9" fmla="*/ 654065 w 783528"/>
                  <a:gd name="connsiteY9" fmla="*/ 0 h 1037591"/>
                  <a:gd name="connsiteX0" fmla="*/ 654065 w 783528"/>
                  <a:gd name="connsiteY0" fmla="*/ 0 h 1037591"/>
                  <a:gd name="connsiteX1" fmla="*/ 371972 w 783528"/>
                  <a:gd name="connsiteY1" fmla="*/ 0 h 1037591"/>
                  <a:gd name="connsiteX2" fmla="*/ 129463 w 783528"/>
                  <a:gd name="connsiteY2" fmla="*/ 0 h 1037591"/>
                  <a:gd name="connsiteX3" fmla="*/ 0 w 783528"/>
                  <a:gd name="connsiteY3" fmla="*/ 1037591 h 1037591"/>
                  <a:gd name="connsiteX4" fmla="*/ 129616 w 783528"/>
                  <a:gd name="connsiteY4" fmla="*/ 1037591 h 1037591"/>
                  <a:gd name="connsiteX5" fmla="*/ 386684 w 783528"/>
                  <a:gd name="connsiteY5" fmla="*/ 204918 h 1037591"/>
                  <a:gd name="connsiteX6" fmla="*/ 653912 w 783528"/>
                  <a:gd name="connsiteY6" fmla="*/ 1037591 h 1037591"/>
                  <a:gd name="connsiteX7" fmla="*/ 783528 w 783528"/>
                  <a:gd name="connsiteY7" fmla="*/ 1037591 h 1037591"/>
                  <a:gd name="connsiteX8" fmla="*/ 654065 w 783528"/>
                  <a:gd name="connsiteY8" fmla="*/ 0 h 1037591"/>
                  <a:gd name="connsiteX0" fmla="*/ 654065 w 783528"/>
                  <a:gd name="connsiteY0" fmla="*/ 0 h 1037591"/>
                  <a:gd name="connsiteX1" fmla="*/ 129463 w 783528"/>
                  <a:gd name="connsiteY1" fmla="*/ 0 h 1037591"/>
                  <a:gd name="connsiteX2" fmla="*/ 0 w 783528"/>
                  <a:gd name="connsiteY2" fmla="*/ 1037591 h 1037591"/>
                  <a:gd name="connsiteX3" fmla="*/ 129616 w 783528"/>
                  <a:gd name="connsiteY3" fmla="*/ 1037591 h 1037591"/>
                  <a:gd name="connsiteX4" fmla="*/ 386684 w 783528"/>
                  <a:gd name="connsiteY4" fmla="*/ 204918 h 1037591"/>
                  <a:gd name="connsiteX5" fmla="*/ 653912 w 783528"/>
                  <a:gd name="connsiteY5" fmla="*/ 1037591 h 1037591"/>
                  <a:gd name="connsiteX6" fmla="*/ 783528 w 783528"/>
                  <a:gd name="connsiteY6" fmla="*/ 1037591 h 1037591"/>
                  <a:gd name="connsiteX7" fmla="*/ 654065 w 783528"/>
                  <a:gd name="connsiteY7" fmla="*/ 0 h 10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3528" h="1037591">
                    <a:moveTo>
                      <a:pt x="654065" y="0"/>
                    </a:moveTo>
                    <a:lnTo>
                      <a:pt x="129463" y="0"/>
                    </a:lnTo>
                    <a:lnTo>
                      <a:pt x="0" y="1037591"/>
                    </a:lnTo>
                    <a:lnTo>
                      <a:pt x="129616" y="1037591"/>
                    </a:lnTo>
                    <a:lnTo>
                      <a:pt x="386684" y="204918"/>
                    </a:lnTo>
                    <a:lnTo>
                      <a:pt x="653912" y="1037591"/>
                    </a:lnTo>
                    <a:lnTo>
                      <a:pt x="783528" y="1037591"/>
                    </a:lnTo>
                    <a:lnTo>
                      <a:pt x="654065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0" name="フリーフォーム 461">
                <a:extLst>
                  <a:ext uri="{FF2B5EF4-FFF2-40B4-BE49-F238E27FC236}">
                    <a16:creationId xmlns:a16="http://schemas.microsoft.com/office/drawing/2014/main" id="{997CCE49-D327-4635-9E96-3FC0ACDC6DA5}"/>
                  </a:ext>
                </a:extLst>
              </p:cNvPr>
              <p:cNvSpPr/>
              <p:nvPr/>
            </p:nvSpPr>
            <p:spPr>
              <a:xfrm>
                <a:off x="4545282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1" name="フリーフォーム 464">
                <a:extLst>
                  <a:ext uri="{FF2B5EF4-FFF2-40B4-BE49-F238E27FC236}">
                    <a16:creationId xmlns:a16="http://schemas.microsoft.com/office/drawing/2014/main" id="{8A31AD32-ACFE-4B45-B075-D2FBE307A0D4}"/>
                  </a:ext>
                </a:extLst>
              </p:cNvPr>
              <p:cNvSpPr/>
              <p:nvPr/>
            </p:nvSpPr>
            <p:spPr>
              <a:xfrm flipH="1">
                <a:off x="5286395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2" name="星 24 648">
                <a:extLst>
                  <a:ext uri="{FF2B5EF4-FFF2-40B4-BE49-F238E27FC236}">
                    <a16:creationId xmlns:a16="http://schemas.microsoft.com/office/drawing/2014/main" id="{4863F4DF-9224-4D81-BA4C-7D37B990A70F}"/>
                  </a:ext>
                </a:extLst>
              </p:cNvPr>
              <p:cNvSpPr/>
              <p:nvPr/>
            </p:nvSpPr>
            <p:spPr>
              <a:xfrm>
                <a:off x="4804169" y="3473822"/>
                <a:ext cx="480409" cy="489585"/>
              </a:xfrm>
              <a:prstGeom prst="star24">
                <a:avLst>
                  <a:gd name="adj" fmla="val 4725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3" name="円/楕円 624">
                <a:extLst>
                  <a:ext uri="{FF2B5EF4-FFF2-40B4-BE49-F238E27FC236}">
                    <a16:creationId xmlns:a16="http://schemas.microsoft.com/office/drawing/2014/main" id="{2834209D-82F6-43D1-98C9-970C0143F78C}"/>
                  </a:ext>
                </a:extLst>
              </p:cNvPr>
              <p:cNvSpPr/>
              <p:nvPr/>
            </p:nvSpPr>
            <p:spPr>
              <a:xfrm rot="900000" flipH="1">
                <a:off x="5204832" y="3757886"/>
                <a:ext cx="81367" cy="125751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4" name="円/楕円 625">
                <a:extLst>
                  <a:ext uri="{FF2B5EF4-FFF2-40B4-BE49-F238E27FC236}">
                    <a16:creationId xmlns:a16="http://schemas.microsoft.com/office/drawing/2014/main" id="{83EE9327-D165-48C3-8999-D685987FB591}"/>
                  </a:ext>
                </a:extLst>
              </p:cNvPr>
              <p:cNvSpPr/>
              <p:nvPr/>
            </p:nvSpPr>
            <p:spPr>
              <a:xfrm rot="20700000">
                <a:off x="4799685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5" name="台形 504">
                <a:extLst>
                  <a:ext uri="{FF2B5EF4-FFF2-40B4-BE49-F238E27FC236}">
                    <a16:creationId xmlns:a16="http://schemas.microsoft.com/office/drawing/2014/main" id="{21CEF5A1-5FED-4BB4-B1A6-1AD506AAA496}"/>
                  </a:ext>
                </a:extLst>
              </p:cNvPr>
              <p:cNvSpPr/>
              <p:nvPr/>
            </p:nvSpPr>
            <p:spPr>
              <a:xfrm>
                <a:off x="4955195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6" name="台形 505">
                <a:extLst>
                  <a:ext uri="{FF2B5EF4-FFF2-40B4-BE49-F238E27FC236}">
                    <a16:creationId xmlns:a16="http://schemas.microsoft.com/office/drawing/2014/main" id="{9D79148A-8EC6-4745-954A-8DAF76F4DB3A}"/>
                  </a:ext>
                </a:extLst>
              </p:cNvPr>
              <p:cNvSpPr/>
              <p:nvPr/>
            </p:nvSpPr>
            <p:spPr>
              <a:xfrm rot="10800000">
                <a:off x="4880502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7" name="円/楕円 511">
                <a:extLst>
                  <a:ext uri="{FF2B5EF4-FFF2-40B4-BE49-F238E27FC236}">
                    <a16:creationId xmlns:a16="http://schemas.microsoft.com/office/drawing/2014/main" id="{FC44E739-E88C-49E9-93A2-363ED9F38E07}"/>
                  </a:ext>
                </a:extLst>
              </p:cNvPr>
              <p:cNvSpPr/>
              <p:nvPr/>
            </p:nvSpPr>
            <p:spPr>
              <a:xfrm>
                <a:off x="4838370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8" name="フリーフォーム 513">
                <a:extLst>
                  <a:ext uri="{FF2B5EF4-FFF2-40B4-BE49-F238E27FC236}">
                    <a16:creationId xmlns:a16="http://schemas.microsoft.com/office/drawing/2014/main" id="{BFFDDB4E-E45A-43C9-A18C-C80BB1836871}"/>
                  </a:ext>
                </a:extLst>
              </p:cNvPr>
              <p:cNvSpPr/>
              <p:nvPr/>
            </p:nvSpPr>
            <p:spPr>
              <a:xfrm>
                <a:off x="4751696" y="4097336"/>
                <a:ext cx="593730" cy="720408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69871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0014 w 593730"/>
                  <a:gd name="connsiteY10" fmla="*/ 722313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30014 w 593730"/>
                  <a:gd name="connsiteY9" fmla="*/ 722313 h 992180"/>
                  <a:gd name="connsiteX10" fmla="*/ 38914 w 593730"/>
                  <a:gd name="connsiteY10" fmla="*/ 638688 h 992180"/>
                  <a:gd name="connsiteX11" fmla="*/ 0 w 593730"/>
                  <a:gd name="connsiteY11" fmla="*/ 101424 h 992180"/>
                  <a:gd name="connsiteX12" fmla="*/ 98957 w 593730"/>
                  <a:gd name="connsiteY12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30014 w 593730"/>
                  <a:gd name="connsiteY8" fmla="*/ 722313 h 992180"/>
                  <a:gd name="connsiteX9" fmla="*/ 38914 w 593730"/>
                  <a:gd name="connsiteY9" fmla="*/ 638688 h 992180"/>
                  <a:gd name="connsiteX10" fmla="*/ 0 w 593730"/>
                  <a:gd name="connsiteY10" fmla="*/ 101424 h 992180"/>
                  <a:gd name="connsiteX11" fmla="*/ 98957 w 593730"/>
                  <a:gd name="connsiteY11" fmla="*/ 0 h 992180"/>
                  <a:gd name="connsiteX0" fmla="*/ 98957 w 593730"/>
                  <a:gd name="connsiteY0" fmla="*/ 0 h 948532"/>
                  <a:gd name="connsiteX1" fmla="*/ 154266 w 593730"/>
                  <a:gd name="connsiteY1" fmla="*/ 0 h 948532"/>
                  <a:gd name="connsiteX2" fmla="*/ 446578 w 593730"/>
                  <a:gd name="connsiteY2" fmla="*/ 0 h 948532"/>
                  <a:gd name="connsiteX3" fmla="*/ 494773 w 593730"/>
                  <a:gd name="connsiteY3" fmla="*/ 0 h 948532"/>
                  <a:gd name="connsiteX4" fmla="*/ 593730 w 593730"/>
                  <a:gd name="connsiteY4" fmla="*/ 101424 h 948532"/>
                  <a:gd name="connsiteX5" fmla="*/ 535767 w 593730"/>
                  <a:gd name="connsiteY5" fmla="*/ 638690 h 948532"/>
                  <a:gd name="connsiteX6" fmla="*/ 589909 w 593730"/>
                  <a:gd name="connsiteY6" fmla="*/ 948532 h 948532"/>
                  <a:gd name="connsiteX7" fmla="*/ 30014 w 593730"/>
                  <a:gd name="connsiteY7" fmla="*/ 722313 h 948532"/>
                  <a:gd name="connsiteX8" fmla="*/ 38914 w 593730"/>
                  <a:gd name="connsiteY8" fmla="*/ 638688 h 948532"/>
                  <a:gd name="connsiteX9" fmla="*/ 0 w 593730"/>
                  <a:gd name="connsiteY9" fmla="*/ 101424 h 948532"/>
                  <a:gd name="connsiteX10" fmla="*/ 98957 w 593730"/>
                  <a:gd name="connsiteY10" fmla="*/ 0 h 948532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38914 w 593730"/>
                  <a:gd name="connsiteY8" fmla="*/ 638688 h 722313"/>
                  <a:gd name="connsiteX9" fmla="*/ 0 w 593730"/>
                  <a:gd name="connsiteY9" fmla="*/ 101424 h 722313"/>
                  <a:gd name="connsiteX10" fmla="*/ 98957 w 593730"/>
                  <a:gd name="connsiteY10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0 w 593730"/>
                  <a:gd name="connsiteY8" fmla="*/ 101424 h 722313"/>
                  <a:gd name="connsiteX9" fmla="*/ 98957 w 593730"/>
                  <a:gd name="connsiteY9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44666 w 593730"/>
                  <a:gd name="connsiteY5" fmla="*/ 722313 h 722313"/>
                  <a:gd name="connsiteX6" fmla="*/ 30014 w 593730"/>
                  <a:gd name="connsiteY6" fmla="*/ 722313 h 722313"/>
                  <a:gd name="connsiteX7" fmla="*/ 0 w 593730"/>
                  <a:gd name="connsiteY7" fmla="*/ 101424 h 722313"/>
                  <a:gd name="connsiteX8" fmla="*/ 98957 w 593730"/>
                  <a:gd name="connsiteY8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44666 w 593730"/>
                  <a:gd name="connsiteY5" fmla="*/ 722313 h 722313"/>
                  <a:gd name="connsiteX6" fmla="*/ 106214 w 593730"/>
                  <a:gd name="connsiteY6" fmla="*/ 720408 h 722313"/>
                  <a:gd name="connsiteX7" fmla="*/ 0 w 593730"/>
                  <a:gd name="connsiteY7" fmla="*/ 101424 h 722313"/>
                  <a:gd name="connsiteX8" fmla="*/ 98957 w 593730"/>
                  <a:gd name="connsiteY8" fmla="*/ 0 h 722313"/>
                  <a:gd name="connsiteX0" fmla="*/ 98957 w 593730"/>
                  <a:gd name="connsiteY0" fmla="*/ 0 h 720408"/>
                  <a:gd name="connsiteX1" fmla="*/ 154266 w 593730"/>
                  <a:gd name="connsiteY1" fmla="*/ 0 h 720408"/>
                  <a:gd name="connsiteX2" fmla="*/ 446578 w 593730"/>
                  <a:gd name="connsiteY2" fmla="*/ 0 h 720408"/>
                  <a:gd name="connsiteX3" fmla="*/ 494773 w 593730"/>
                  <a:gd name="connsiteY3" fmla="*/ 0 h 720408"/>
                  <a:gd name="connsiteX4" fmla="*/ 593730 w 593730"/>
                  <a:gd name="connsiteY4" fmla="*/ 101424 h 720408"/>
                  <a:gd name="connsiteX5" fmla="*/ 506566 w 593730"/>
                  <a:gd name="connsiteY5" fmla="*/ 720408 h 720408"/>
                  <a:gd name="connsiteX6" fmla="*/ 106214 w 593730"/>
                  <a:gd name="connsiteY6" fmla="*/ 720408 h 720408"/>
                  <a:gd name="connsiteX7" fmla="*/ 0 w 593730"/>
                  <a:gd name="connsiteY7" fmla="*/ 101424 h 720408"/>
                  <a:gd name="connsiteX8" fmla="*/ 98957 w 593730"/>
                  <a:gd name="connsiteY8" fmla="*/ 0 h 720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3730" h="720408">
                    <a:moveTo>
                      <a:pt x="98957" y="0"/>
                    </a:moveTo>
                    <a:lnTo>
                      <a:pt x="154266" y="0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06566" y="720408"/>
                    </a:lnTo>
                    <a:lnTo>
                      <a:pt x="106214" y="720408"/>
                    </a:lnTo>
                    <a:cubicBezTo>
                      <a:pt x="96209" y="513445"/>
                      <a:pt x="10005" y="308387"/>
                      <a:pt x="0" y="101424"/>
                    </a:cubicBez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9" name="台形 529">
                <a:extLst>
                  <a:ext uri="{FF2B5EF4-FFF2-40B4-BE49-F238E27FC236}">
                    <a16:creationId xmlns:a16="http://schemas.microsoft.com/office/drawing/2014/main" id="{64179AF4-805E-44C8-971C-4B979E514123}"/>
                  </a:ext>
                </a:extLst>
              </p:cNvPr>
              <p:cNvSpPr/>
              <p:nvPr/>
            </p:nvSpPr>
            <p:spPr>
              <a:xfrm rot="10800000" flipV="1">
                <a:off x="4988415" y="4171308"/>
                <a:ext cx="120292" cy="564241"/>
              </a:xfrm>
              <a:custGeom>
                <a:avLst/>
                <a:gdLst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0 w 120292"/>
                  <a:gd name="connsiteY4" fmla="*/ 451313 h 451313"/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57150 w 120292"/>
                  <a:gd name="connsiteY4" fmla="*/ 448318 h 451313"/>
                  <a:gd name="connsiteX5" fmla="*/ 0 w 120292"/>
                  <a:gd name="connsiteY5" fmla="*/ 451313 h 451313"/>
                  <a:gd name="connsiteX0" fmla="*/ 0 w 120292"/>
                  <a:gd name="connsiteY0" fmla="*/ 451313 h 498324"/>
                  <a:gd name="connsiteX1" fmla="*/ 34837 w 120292"/>
                  <a:gd name="connsiteY1" fmla="*/ 0 h 498324"/>
                  <a:gd name="connsiteX2" fmla="*/ 85455 w 120292"/>
                  <a:gd name="connsiteY2" fmla="*/ 0 h 498324"/>
                  <a:gd name="connsiteX3" fmla="*/ 120292 w 120292"/>
                  <a:gd name="connsiteY3" fmla="*/ 451313 h 498324"/>
                  <a:gd name="connsiteX4" fmla="*/ 59531 w 120292"/>
                  <a:gd name="connsiteY4" fmla="*/ 498324 h 498324"/>
                  <a:gd name="connsiteX5" fmla="*/ 0 w 120292"/>
                  <a:gd name="connsiteY5" fmla="*/ 451313 h 4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292" h="498324">
                    <a:moveTo>
                      <a:pt x="0" y="451313"/>
                    </a:moveTo>
                    <a:lnTo>
                      <a:pt x="34837" y="0"/>
                    </a:lnTo>
                    <a:lnTo>
                      <a:pt x="85455" y="0"/>
                    </a:lnTo>
                    <a:lnTo>
                      <a:pt x="120292" y="451313"/>
                    </a:lnTo>
                    <a:lnTo>
                      <a:pt x="59531" y="498324"/>
                    </a:lnTo>
                    <a:lnTo>
                      <a:pt x="0" y="451313"/>
                    </a:lnTo>
                    <a:close/>
                  </a:path>
                </a:pathLst>
              </a:cu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0" name="台形 509">
                <a:extLst>
                  <a:ext uri="{FF2B5EF4-FFF2-40B4-BE49-F238E27FC236}">
                    <a16:creationId xmlns:a16="http://schemas.microsoft.com/office/drawing/2014/main" id="{9BF591E9-4FD4-4904-88F0-FE225FC3469B}"/>
                  </a:ext>
                </a:extLst>
              </p:cNvPr>
              <p:cNvSpPr/>
              <p:nvPr/>
            </p:nvSpPr>
            <p:spPr>
              <a:xfrm rot="10800000">
                <a:off x="5003891" y="4097334"/>
                <a:ext cx="89340" cy="73973"/>
              </a:xfrm>
              <a:prstGeom prst="trapezoid">
                <a:avLst/>
              </a:pr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1" name="フリーフォーム 531">
                <a:extLst>
                  <a:ext uri="{FF2B5EF4-FFF2-40B4-BE49-F238E27FC236}">
                    <a16:creationId xmlns:a16="http://schemas.microsoft.com/office/drawing/2014/main" id="{78FB9809-BEC7-4C66-89B0-0CAFAF2C2189}"/>
                  </a:ext>
                </a:extLst>
              </p:cNvPr>
              <p:cNvSpPr/>
              <p:nvPr/>
            </p:nvSpPr>
            <p:spPr>
              <a:xfrm rot="10800000">
                <a:off x="4880502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2" name="フリーフォーム 541">
                <a:extLst>
                  <a:ext uri="{FF2B5EF4-FFF2-40B4-BE49-F238E27FC236}">
                    <a16:creationId xmlns:a16="http://schemas.microsoft.com/office/drawing/2014/main" id="{9DE1631F-0316-4FF8-A0E9-82F374301D0F}"/>
                  </a:ext>
                </a:extLst>
              </p:cNvPr>
              <p:cNvSpPr/>
              <p:nvPr/>
            </p:nvSpPr>
            <p:spPr>
              <a:xfrm>
                <a:off x="4751695" y="4097336"/>
                <a:ext cx="593730" cy="722313"/>
              </a:xfrm>
              <a:custGeom>
                <a:avLst/>
                <a:gdLst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0 w 593730"/>
                  <a:gd name="connsiteY12" fmla="*/ 101424 h 722313"/>
                  <a:gd name="connsiteX13" fmla="*/ 98957 w 593730"/>
                  <a:gd name="connsiteY13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16493 w 593730"/>
                  <a:gd name="connsiteY12" fmla="*/ 5254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57768 w 593730"/>
                  <a:gd name="connsiteY12" fmla="*/ 5381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59418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18143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3730" h="722313">
                    <a:moveTo>
                      <a:pt x="98957" y="0"/>
                    </a:moveTo>
                    <a:lnTo>
                      <a:pt x="154266" y="0"/>
                    </a:lnTo>
                    <a:lnTo>
                      <a:pt x="160556" y="0"/>
                    </a:lnTo>
                    <a:cubicBezTo>
                      <a:pt x="160543" y="207"/>
                      <a:pt x="160531" y="413"/>
                      <a:pt x="160518" y="620"/>
                    </a:cubicBezTo>
                    <a:cubicBezTo>
                      <a:pt x="160518" y="247855"/>
                      <a:pt x="280947" y="448278"/>
                      <a:pt x="296865" y="448278"/>
                    </a:cubicBezTo>
                    <a:cubicBezTo>
                      <a:pt x="312784" y="448278"/>
                      <a:pt x="433212" y="247855"/>
                      <a:pt x="433212" y="620"/>
                    </a:cubicBezTo>
                    <a:cubicBezTo>
                      <a:pt x="433199" y="413"/>
                      <a:pt x="433187" y="207"/>
                      <a:pt x="433174" y="0"/>
                    </a:cubicBez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18143" y="519114"/>
                    </a:lnTo>
                    <a:lnTo>
                      <a:pt x="544666" y="722313"/>
                    </a:lnTo>
                    <a:lnTo>
                      <a:pt x="30014" y="722313"/>
                    </a:lnTo>
                    <a:lnTo>
                      <a:pt x="57768" y="538164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3" name="正方形/長方形 512">
                <a:extLst>
                  <a:ext uri="{FF2B5EF4-FFF2-40B4-BE49-F238E27FC236}">
                    <a16:creationId xmlns:a16="http://schemas.microsoft.com/office/drawing/2014/main" id="{DD74F95C-6ECF-4F8A-B603-59A3302449FD}"/>
                  </a:ext>
                </a:extLst>
              </p:cNvPr>
              <p:cNvSpPr/>
              <p:nvPr/>
            </p:nvSpPr>
            <p:spPr>
              <a:xfrm>
                <a:off x="4777713" y="4793987"/>
                <a:ext cx="526163" cy="52006"/>
              </a:xfrm>
              <a:prstGeom prst="rect">
                <a:avLst/>
              </a:prstGeom>
              <a:solidFill>
                <a:srgbClr val="FFC000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4" name="角丸四角形 543">
                <a:extLst>
                  <a:ext uri="{FF2B5EF4-FFF2-40B4-BE49-F238E27FC236}">
                    <a16:creationId xmlns:a16="http://schemas.microsoft.com/office/drawing/2014/main" id="{144F3A59-9C67-4BE2-95E9-FD46C1608CB1}"/>
                  </a:ext>
                </a:extLst>
              </p:cNvPr>
              <p:cNvSpPr/>
              <p:nvPr/>
            </p:nvSpPr>
            <p:spPr>
              <a:xfrm>
                <a:off x="4991937" y="4783931"/>
                <a:ext cx="111651" cy="67542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5" name="フリーフォーム 571">
                <a:extLst>
                  <a:ext uri="{FF2B5EF4-FFF2-40B4-BE49-F238E27FC236}">
                    <a16:creationId xmlns:a16="http://schemas.microsoft.com/office/drawing/2014/main" id="{741E1A44-C140-4291-8D1B-44C64A12CF8E}"/>
                  </a:ext>
                </a:extLst>
              </p:cNvPr>
              <p:cNvSpPr/>
              <p:nvPr/>
            </p:nvSpPr>
            <p:spPr>
              <a:xfrm>
                <a:off x="4700089" y="4097335"/>
                <a:ext cx="257100" cy="1060318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  <a:gd name="connsiteX0" fmla="*/ 135957 w 221382"/>
                  <a:gd name="connsiteY0" fmla="*/ 0 h 992188"/>
                  <a:gd name="connsiteX1" fmla="*/ 170175 w 221382"/>
                  <a:gd name="connsiteY1" fmla="*/ 0 h 992188"/>
                  <a:gd name="connsiteX2" fmla="*/ 221382 w 221382"/>
                  <a:gd name="connsiteY2" fmla="*/ 427731 h 992188"/>
                  <a:gd name="connsiteX3" fmla="*/ 171599 w 221382"/>
                  <a:gd name="connsiteY3" fmla="*/ 903156 h 992188"/>
                  <a:gd name="connsiteX4" fmla="*/ 0 w 221382"/>
                  <a:gd name="connsiteY4" fmla="*/ 992188 h 992188"/>
                  <a:gd name="connsiteX5" fmla="*/ 93172 w 221382"/>
                  <a:gd name="connsiteY5" fmla="*/ 568725 h 992188"/>
                  <a:gd name="connsiteX6" fmla="*/ 27477 w 221382"/>
                  <a:gd name="connsiteY6" fmla="*/ 108480 h 992188"/>
                  <a:gd name="connsiteX7" fmla="*/ 135957 w 221382"/>
                  <a:gd name="connsiteY7" fmla="*/ 0 h 992188"/>
                  <a:gd name="connsiteX0" fmla="*/ 135957 w 221382"/>
                  <a:gd name="connsiteY0" fmla="*/ 0 h 1060318"/>
                  <a:gd name="connsiteX1" fmla="*/ 170175 w 221382"/>
                  <a:gd name="connsiteY1" fmla="*/ 0 h 1060318"/>
                  <a:gd name="connsiteX2" fmla="*/ 221382 w 221382"/>
                  <a:gd name="connsiteY2" fmla="*/ 427731 h 1060318"/>
                  <a:gd name="connsiteX3" fmla="*/ 126355 w 221382"/>
                  <a:gd name="connsiteY3" fmla="*/ 1060318 h 1060318"/>
                  <a:gd name="connsiteX4" fmla="*/ 0 w 221382"/>
                  <a:gd name="connsiteY4" fmla="*/ 992188 h 1060318"/>
                  <a:gd name="connsiteX5" fmla="*/ 93172 w 221382"/>
                  <a:gd name="connsiteY5" fmla="*/ 568725 h 1060318"/>
                  <a:gd name="connsiteX6" fmla="*/ 27477 w 221382"/>
                  <a:gd name="connsiteY6" fmla="*/ 108480 h 1060318"/>
                  <a:gd name="connsiteX7" fmla="*/ 135957 w 221382"/>
                  <a:gd name="connsiteY7" fmla="*/ 0 h 1060318"/>
                  <a:gd name="connsiteX0" fmla="*/ 150244 w 235669"/>
                  <a:gd name="connsiteY0" fmla="*/ 0 h 1060318"/>
                  <a:gd name="connsiteX1" fmla="*/ 184462 w 235669"/>
                  <a:gd name="connsiteY1" fmla="*/ 0 h 1060318"/>
                  <a:gd name="connsiteX2" fmla="*/ 235669 w 235669"/>
                  <a:gd name="connsiteY2" fmla="*/ 427731 h 1060318"/>
                  <a:gd name="connsiteX3" fmla="*/ 140642 w 235669"/>
                  <a:gd name="connsiteY3" fmla="*/ 1060318 h 1060318"/>
                  <a:gd name="connsiteX4" fmla="*/ 0 w 235669"/>
                  <a:gd name="connsiteY4" fmla="*/ 985044 h 1060318"/>
                  <a:gd name="connsiteX5" fmla="*/ 107459 w 235669"/>
                  <a:gd name="connsiteY5" fmla="*/ 568725 h 1060318"/>
                  <a:gd name="connsiteX6" fmla="*/ 41764 w 235669"/>
                  <a:gd name="connsiteY6" fmla="*/ 108480 h 1060318"/>
                  <a:gd name="connsiteX7" fmla="*/ 150244 w 235669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107459 w 257100"/>
                  <a:gd name="connsiteY5" fmla="*/ 568725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86027 w 257100"/>
                  <a:gd name="connsiteY5" fmla="*/ 580631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100" h="1060318">
                    <a:moveTo>
                      <a:pt x="150244" y="0"/>
                    </a:moveTo>
                    <a:lnTo>
                      <a:pt x="184462" y="0"/>
                    </a:lnTo>
                    <a:lnTo>
                      <a:pt x="257100" y="537268"/>
                    </a:lnTo>
                    <a:lnTo>
                      <a:pt x="140642" y="1060318"/>
                    </a:lnTo>
                    <a:lnTo>
                      <a:pt x="0" y="985044"/>
                    </a:lnTo>
                    <a:lnTo>
                      <a:pt x="86027" y="580631"/>
                    </a:lnTo>
                    <a:lnTo>
                      <a:pt x="41764" y="108480"/>
                    </a:lnTo>
                    <a:cubicBezTo>
                      <a:pt x="41764" y="48568"/>
                      <a:pt x="90332" y="0"/>
                      <a:pt x="150244" y="0"/>
                    </a:cubicBez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6" name="片側の 2 つの角を丸めた四角形 573">
                <a:extLst>
                  <a:ext uri="{FF2B5EF4-FFF2-40B4-BE49-F238E27FC236}">
                    <a16:creationId xmlns:a16="http://schemas.microsoft.com/office/drawing/2014/main" id="{BCE1EDF6-D89C-45BA-814A-244CC818458C}"/>
                  </a:ext>
                </a:extLst>
              </p:cNvPr>
              <p:cNvSpPr/>
              <p:nvPr/>
            </p:nvSpPr>
            <p:spPr>
              <a:xfrm rot="11518702">
                <a:off x="4718410" y="4831072"/>
                <a:ext cx="100919" cy="232136"/>
              </a:xfrm>
              <a:prstGeom prst="round2SameRect">
                <a:avLst>
                  <a:gd name="adj1" fmla="val 16667"/>
                  <a:gd name="adj2" fmla="val 2505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7" name="フリーフォーム 575">
                <a:extLst>
                  <a:ext uri="{FF2B5EF4-FFF2-40B4-BE49-F238E27FC236}">
                    <a16:creationId xmlns:a16="http://schemas.microsoft.com/office/drawing/2014/main" id="{EDA01890-5778-434B-B210-5768852255BB}"/>
                  </a:ext>
                </a:extLst>
              </p:cNvPr>
              <p:cNvSpPr/>
              <p:nvPr/>
            </p:nvSpPr>
            <p:spPr>
              <a:xfrm flipH="1">
                <a:off x="5140847" y="4097335"/>
                <a:ext cx="257100" cy="1060318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  <a:gd name="connsiteX0" fmla="*/ 135957 w 221382"/>
                  <a:gd name="connsiteY0" fmla="*/ 0 h 992188"/>
                  <a:gd name="connsiteX1" fmla="*/ 170175 w 221382"/>
                  <a:gd name="connsiteY1" fmla="*/ 0 h 992188"/>
                  <a:gd name="connsiteX2" fmla="*/ 221382 w 221382"/>
                  <a:gd name="connsiteY2" fmla="*/ 427731 h 992188"/>
                  <a:gd name="connsiteX3" fmla="*/ 171599 w 221382"/>
                  <a:gd name="connsiteY3" fmla="*/ 903156 h 992188"/>
                  <a:gd name="connsiteX4" fmla="*/ 0 w 221382"/>
                  <a:gd name="connsiteY4" fmla="*/ 992188 h 992188"/>
                  <a:gd name="connsiteX5" fmla="*/ 93172 w 221382"/>
                  <a:gd name="connsiteY5" fmla="*/ 568725 h 992188"/>
                  <a:gd name="connsiteX6" fmla="*/ 27477 w 221382"/>
                  <a:gd name="connsiteY6" fmla="*/ 108480 h 992188"/>
                  <a:gd name="connsiteX7" fmla="*/ 135957 w 221382"/>
                  <a:gd name="connsiteY7" fmla="*/ 0 h 992188"/>
                  <a:gd name="connsiteX0" fmla="*/ 135957 w 221382"/>
                  <a:gd name="connsiteY0" fmla="*/ 0 h 1060318"/>
                  <a:gd name="connsiteX1" fmla="*/ 170175 w 221382"/>
                  <a:gd name="connsiteY1" fmla="*/ 0 h 1060318"/>
                  <a:gd name="connsiteX2" fmla="*/ 221382 w 221382"/>
                  <a:gd name="connsiteY2" fmla="*/ 427731 h 1060318"/>
                  <a:gd name="connsiteX3" fmla="*/ 126355 w 221382"/>
                  <a:gd name="connsiteY3" fmla="*/ 1060318 h 1060318"/>
                  <a:gd name="connsiteX4" fmla="*/ 0 w 221382"/>
                  <a:gd name="connsiteY4" fmla="*/ 992188 h 1060318"/>
                  <a:gd name="connsiteX5" fmla="*/ 93172 w 221382"/>
                  <a:gd name="connsiteY5" fmla="*/ 568725 h 1060318"/>
                  <a:gd name="connsiteX6" fmla="*/ 27477 w 221382"/>
                  <a:gd name="connsiteY6" fmla="*/ 108480 h 1060318"/>
                  <a:gd name="connsiteX7" fmla="*/ 135957 w 221382"/>
                  <a:gd name="connsiteY7" fmla="*/ 0 h 1060318"/>
                  <a:gd name="connsiteX0" fmla="*/ 150244 w 235669"/>
                  <a:gd name="connsiteY0" fmla="*/ 0 h 1060318"/>
                  <a:gd name="connsiteX1" fmla="*/ 184462 w 235669"/>
                  <a:gd name="connsiteY1" fmla="*/ 0 h 1060318"/>
                  <a:gd name="connsiteX2" fmla="*/ 235669 w 235669"/>
                  <a:gd name="connsiteY2" fmla="*/ 427731 h 1060318"/>
                  <a:gd name="connsiteX3" fmla="*/ 140642 w 235669"/>
                  <a:gd name="connsiteY3" fmla="*/ 1060318 h 1060318"/>
                  <a:gd name="connsiteX4" fmla="*/ 0 w 235669"/>
                  <a:gd name="connsiteY4" fmla="*/ 985044 h 1060318"/>
                  <a:gd name="connsiteX5" fmla="*/ 107459 w 235669"/>
                  <a:gd name="connsiteY5" fmla="*/ 568725 h 1060318"/>
                  <a:gd name="connsiteX6" fmla="*/ 41764 w 235669"/>
                  <a:gd name="connsiteY6" fmla="*/ 108480 h 1060318"/>
                  <a:gd name="connsiteX7" fmla="*/ 150244 w 235669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107459 w 257100"/>
                  <a:gd name="connsiteY5" fmla="*/ 568725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86027 w 257100"/>
                  <a:gd name="connsiteY5" fmla="*/ 580631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100" h="1060318">
                    <a:moveTo>
                      <a:pt x="150244" y="0"/>
                    </a:moveTo>
                    <a:lnTo>
                      <a:pt x="184462" y="0"/>
                    </a:lnTo>
                    <a:lnTo>
                      <a:pt x="257100" y="537268"/>
                    </a:lnTo>
                    <a:lnTo>
                      <a:pt x="140642" y="1060318"/>
                    </a:lnTo>
                    <a:lnTo>
                      <a:pt x="0" y="985044"/>
                    </a:lnTo>
                    <a:lnTo>
                      <a:pt x="86027" y="580631"/>
                    </a:lnTo>
                    <a:lnTo>
                      <a:pt x="41764" y="108480"/>
                    </a:lnTo>
                    <a:cubicBezTo>
                      <a:pt x="41764" y="48568"/>
                      <a:pt x="90332" y="0"/>
                      <a:pt x="150244" y="0"/>
                    </a:cubicBez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8" name="片側の 2 つの角を丸めた四角形 577">
                <a:extLst>
                  <a:ext uri="{FF2B5EF4-FFF2-40B4-BE49-F238E27FC236}">
                    <a16:creationId xmlns:a16="http://schemas.microsoft.com/office/drawing/2014/main" id="{A10E7B0E-70E1-4E9A-8B0C-4A4C79997BB6}"/>
                  </a:ext>
                </a:extLst>
              </p:cNvPr>
              <p:cNvSpPr/>
              <p:nvPr/>
            </p:nvSpPr>
            <p:spPr>
              <a:xfrm rot="10081298" flipH="1">
                <a:off x="5278707" y="4831072"/>
                <a:ext cx="100919" cy="232136"/>
              </a:xfrm>
              <a:prstGeom prst="round2SameRect">
                <a:avLst>
                  <a:gd name="adj1" fmla="val 16667"/>
                  <a:gd name="adj2" fmla="val 2505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888373DA-C6EB-45A0-B5B4-EE931297379B}"/>
                </a:ext>
              </a:extLst>
            </p:cNvPr>
            <p:cNvGrpSpPr/>
            <p:nvPr/>
          </p:nvGrpSpPr>
          <p:grpSpPr>
            <a:xfrm>
              <a:off x="4854731" y="3651547"/>
              <a:ext cx="372762" cy="252172"/>
              <a:chOff x="1186809" y="3651547"/>
              <a:chExt cx="372762" cy="252172"/>
            </a:xfrm>
          </p:grpSpPr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F0AF4C43-4398-4023-A790-5F44DA0FCE99}"/>
                  </a:ext>
                </a:extLst>
              </p:cNvPr>
              <p:cNvSpPr/>
              <p:nvPr/>
            </p:nvSpPr>
            <p:spPr>
              <a:xfrm>
                <a:off x="1244538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DA312074-0E99-48BD-8E5C-ADE31D8640BF}"/>
                  </a:ext>
                </a:extLst>
              </p:cNvPr>
              <p:cNvSpPr/>
              <p:nvPr/>
            </p:nvSpPr>
            <p:spPr>
              <a:xfrm>
                <a:off x="1449326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5" name="楕円 7">
                <a:extLst>
                  <a:ext uri="{FF2B5EF4-FFF2-40B4-BE49-F238E27FC236}">
                    <a16:creationId xmlns:a16="http://schemas.microsoft.com/office/drawing/2014/main" id="{83D0C0CE-2A49-4261-A27D-19BEBD01F59F}"/>
                  </a:ext>
                </a:extLst>
              </p:cNvPr>
              <p:cNvSpPr/>
              <p:nvPr/>
            </p:nvSpPr>
            <p:spPr>
              <a:xfrm>
                <a:off x="1347665" y="3806107"/>
                <a:ext cx="50326" cy="18515"/>
              </a:xfrm>
              <a:custGeom>
                <a:avLst/>
                <a:gdLst>
                  <a:gd name="connsiteX0" fmla="*/ 0 w 431163"/>
                  <a:gd name="connsiteY0" fmla="*/ 94590 h 189180"/>
                  <a:gd name="connsiteX1" fmla="*/ 215582 w 431163"/>
                  <a:gd name="connsiteY1" fmla="*/ 0 h 189180"/>
                  <a:gd name="connsiteX2" fmla="*/ 431164 w 431163"/>
                  <a:gd name="connsiteY2" fmla="*/ 94590 h 189180"/>
                  <a:gd name="connsiteX3" fmla="*/ 215582 w 431163"/>
                  <a:gd name="connsiteY3" fmla="*/ 189180 h 189180"/>
                  <a:gd name="connsiteX4" fmla="*/ 0 w 431163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30169 h 124759"/>
                  <a:gd name="connsiteX1" fmla="*/ 210820 w 431164"/>
                  <a:gd name="connsiteY1" fmla="*/ 9397 h 124759"/>
                  <a:gd name="connsiteX2" fmla="*/ 431164 w 431164"/>
                  <a:gd name="connsiteY2" fmla="*/ 30169 h 124759"/>
                  <a:gd name="connsiteX3" fmla="*/ 215582 w 431164"/>
                  <a:gd name="connsiteY3" fmla="*/ 124759 h 124759"/>
                  <a:gd name="connsiteX4" fmla="*/ 0 w 431164"/>
                  <a:gd name="connsiteY4" fmla="*/ 30169 h 124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164" h="124759">
                    <a:moveTo>
                      <a:pt x="0" y="30169"/>
                    </a:moveTo>
                    <a:cubicBezTo>
                      <a:pt x="0" y="-22072"/>
                      <a:pt x="91757" y="9397"/>
                      <a:pt x="210820" y="9397"/>
                    </a:cubicBezTo>
                    <a:cubicBezTo>
                      <a:pt x="329883" y="9397"/>
                      <a:pt x="431164" y="-22072"/>
                      <a:pt x="431164" y="30169"/>
                    </a:cubicBezTo>
                    <a:cubicBezTo>
                      <a:pt x="431164" y="82410"/>
                      <a:pt x="334645" y="69990"/>
                      <a:pt x="215582" y="124759"/>
                    </a:cubicBezTo>
                    <a:cubicBezTo>
                      <a:pt x="96519" y="69990"/>
                      <a:pt x="0" y="82410"/>
                      <a:pt x="0" y="30169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6" name="二等辺三角形 9">
                <a:extLst>
                  <a:ext uri="{FF2B5EF4-FFF2-40B4-BE49-F238E27FC236}">
                    <a16:creationId xmlns:a16="http://schemas.microsoft.com/office/drawing/2014/main" id="{5E986DEB-C5A8-4033-B17A-D3025ED2429E}"/>
                  </a:ext>
                </a:extLst>
              </p:cNvPr>
              <p:cNvSpPr/>
              <p:nvPr/>
            </p:nvSpPr>
            <p:spPr>
              <a:xfrm>
                <a:off x="1297389" y="3857999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7" name="月 496">
                <a:extLst>
                  <a:ext uri="{FF2B5EF4-FFF2-40B4-BE49-F238E27FC236}">
                    <a16:creationId xmlns:a16="http://schemas.microsoft.com/office/drawing/2014/main" id="{73247F69-34F6-42C3-9962-0CAFD015A52F}"/>
                  </a:ext>
                </a:extLst>
              </p:cNvPr>
              <p:cNvSpPr/>
              <p:nvPr/>
            </p:nvSpPr>
            <p:spPr>
              <a:xfrm rot="5979798">
                <a:off x="1240288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8" name="月 497">
                <a:extLst>
                  <a:ext uri="{FF2B5EF4-FFF2-40B4-BE49-F238E27FC236}">
                    <a16:creationId xmlns:a16="http://schemas.microsoft.com/office/drawing/2014/main" id="{F176C7AD-0E8C-416B-BA7E-3E2E024CDFBB}"/>
                  </a:ext>
                </a:extLst>
              </p:cNvPr>
              <p:cNvSpPr/>
              <p:nvPr/>
            </p:nvSpPr>
            <p:spPr>
              <a:xfrm rot="15620202" flipH="1">
                <a:off x="1460372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3EAF7CF0-3448-4FA6-A47B-147FE9A4DEC7}"/>
                </a:ext>
              </a:extLst>
            </p:cNvPr>
            <p:cNvSpPr/>
            <p:nvPr/>
          </p:nvSpPr>
          <p:spPr>
            <a:xfrm rot="3600000">
              <a:off x="4314002" y="3202452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0CB2D3D6-7420-4463-89BF-4FC4083BFAF1}"/>
                </a:ext>
              </a:extLst>
            </p:cNvPr>
            <p:cNvSpPr/>
            <p:nvPr/>
          </p:nvSpPr>
          <p:spPr>
            <a:xfrm rot="18000000" flipH="1">
              <a:off x="5398190" y="3202453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3EAA115B-81DB-499E-9ED1-4894FD88AA24}"/>
                </a:ext>
              </a:extLst>
            </p:cNvPr>
            <p:cNvGrpSpPr/>
            <p:nvPr/>
          </p:nvGrpSpPr>
          <p:grpSpPr>
            <a:xfrm>
              <a:off x="4390573" y="3660746"/>
              <a:ext cx="1291175" cy="232794"/>
              <a:chOff x="732974" y="3660745"/>
              <a:chExt cx="1291175" cy="232794"/>
            </a:xfrm>
          </p:grpSpPr>
          <p:sp>
            <p:nvSpPr>
              <p:cNvPr id="489" name="楕円 1">
                <a:extLst>
                  <a:ext uri="{FF2B5EF4-FFF2-40B4-BE49-F238E27FC236}">
                    <a16:creationId xmlns:a16="http://schemas.microsoft.com/office/drawing/2014/main" id="{1AC24497-69B1-4F6E-82C8-D9DB91AB6639}"/>
                  </a:ext>
                </a:extLst>
              </p:cNvPr>
              <p:cNvSpPr/>
              <p:nvPr/>
            </p:nvSpPr>
            <p:spPr>
              <a:xfrm rot="7200000">
                <a:off x="790680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0" name="楕円 1">
                <a:extLst>
                  <a:ext uri="{FF2B5EF4-FFF2-40B4-BE49-F238E27FC236}">
                    <a16:creationId xmlns:a16="http://schemas.microsoft.com/office/drawing/2014/main" id="{CC9DAAEF-CD20-48F3-83E6-486ACF02BE32}"/>
                  </a:ext>
                </a:extLst>
              </p:cNvPr>
              <p:cNvSpPr/>
              <p:nvPr/>
            </p:nvSpPr>
            <p:spPr>
              <a:xfrm rot="14400000" flipV="1">
                <a:off x="755435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1" name="楕円 1">
                <a:extLst>
                  <a:ext uri="{FF2B5EF4-FFF2-40B4-BE49-F238E27FC236}">
                    <a16:creationId xmlns:a16="http://schemas.microsoft.com/office/drawing/2014/main" id="{35779813-9F81-4E8F-9CBE-D66925982356}"/>
                  </a:ext>
                </a:extLst>
              </p:cNvPr>
              <p:cNvSpPr/>
              <p:nvPr/>
            </p:nvSpPr>
            <p:spPr>
              <a:xfrm rot="14400000" flipH="1">
                <a:off x="1930608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2" name="楕円 1">
                <a:extLst>
                  <a:ext uri="{FF2B5EF4-FFF2-40B4-BE49-F238E27FC236}">
                    <a16:creationId xmlns:a16="http://schemas.microsoft.com/office/drawing/2014/main" id="{3E363C16-8BCD-47D7-B268-2F47E5A0F0A2}"/>
                  </a:ext>
                </a:extLst>
              </p:cNvPr>
              <p:cNvSpPr/>
              <p:nvPr/>
            </p:nvSpPr>
            <p:spPr>
              <a:xfrm rot="7200000" flipH="1" flipV="1">
                <a:off x="1895363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85" name="片側の 2 つの角を丸めた四角形 447">
              <a:extLst>
                <a:ext uri="{FF2B5EF4-FFF2-40B4-BE49-F238E27FC236}">
                  <a16:creationId xmlns:a16="http://schemas.microsoft.com/office/drawing/2014/main" id="{CC68BC2A-EBFC-467E-9AF4-1180369808E3}"/>
                </a:ext>
              </a:extLst>
            </p:cNvPr>
            <p:cNvSpPr/>
            <p:nvPr/>
          </p:nvSpPr>
          <p:spPr>
            <a:xfrm rot="11700000" flipH="1">
              <a:off x="5327815" y="3348988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6" name="片側の 2 つの角を丸めた四角形 447">
              <a:extLst>
                <a:ext uri="{FF2B5EF4-FFF2-40B4-BE49-F238E27FC236}">
                  <a16:creationId xmlns:a16="http://schemas.microsoft.com/office/drawing/2014/main" id="{C81063F3-BC16-41EF-B4D2-1455650CD4E8}"/>
                </a:ext>
              </a:extLst>
            </p:cNvPr>
            <p:cNvSpPr/>
            <p:nvPr/>
          </p:nvSpPr>
          <p:spPr>
            <a:xfrm rot="9900000">
              <a:off x="4626388" y="3348987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7" name="フリーフォーム 572">
              <a:extLst>
                <a:ext uri="{FF2B5EF4-FFF2-40B4-BE49-F238E27FC236}">
                  <a16:creationId xmlns:a16="http://schemas.microsoft.com/office/drawing/2014/main" id="{76EDD2C3-B5B2-4D1C-8371-CD35173EE482}"/>
                </a:ext>
              </a:extLst>
            </p:cNvPr>
            <p:cNvSpPr/>
            <p:nvPr/>
          </p:nvSpPr>
          <p:spPr>
            <a:xfrm>
              <a:off x="479928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8" name="フリーフォーム 576">
              <a:extLst>
                <a:ext uri="{FF2B5EF4-FFF2-40B4-BE49-F238E27FC236}">
                  <a16:creationId xmlns:a16="http://schemas.microsoft.com/office/drawing/2014/main" id="{6D7B5329-366A-4B37-8519-04636CF89F9A}"/>
                </a:ext>
              </a:extLst>
            </p:cNvPr>
            <p:cNvSpPr/>
            <p:nvPr/>
          </p:nvSpPr>
          <p:spPr>
            <a:xfrm flipH="1">
              <a:off x="5144695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19" name="グループ化 518">
            <a:extLst>
              <a:ext uri="{FF2B5EF4-FFF2-40B4-BE49-F238E27FC236}">
                <a16:creationId xmlns:a16="http://schemas.microsoft.com/office/drawing/2014/main" id="{C8276618-8DDB-4005-A93D-F1BC9CE25530}"/>
              </a:ext>
            </a:extLst>
          </p:cNvPr>
          <p:cNvGrpSpPr>
            <a:grpSpLocks noChangeAspect="1"/>
          </p:cNvGrpSpPr>
          <p:nvPr/>
        </p:nvGrpSpPr>
        <p:grpSpPr>
          <a:xfrm>
            <a:off x="8282604" y="2559977"/>
            <a:ext cx="789802" cy="1797127"/>
            <a:chOff x="7986261" y="3127875"/>
            <a:chExt cx="1316337" cy="2995211"/>
          </a:xfrm>
        </p:grpSpPr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733ED85F-49B2-42B4-B2BB-F4A93C7ACB78}"/>
                </a:ext>
              </a:extLst>
            </p:cNvPr>
            <p:cNvGrpSpPr/>
            <p:nvPr/>
          </p:nvGrpSpPr>
          <p:grpSpPr>
            <a:xfrm>
              <a:off x="8169677" y="3516238"/>
              <a:ext cx="979441" cy="2606848"/>
              <a:chOff x="8169677" y="3516238"/>
              <a:chExt cx="979441" cy="2606848"/>
            </a:xfrm>
          </p:grpSpPr>
          <p:sp>
            <p:nvSpPr>
              <p:cNvPr id="538" name="フリーフォーム 438">
                <a:extLst>
                  <a:ext uri="{FF2B5EF4-FFF2-40B4-BE49-F238E27FC236}">
                    <a16:creationId xmlns:a16="http://schemas.microsoft.com/office/drawing/2014/main" id="{DC3394EF-8C35-47EF-B0E0-8300CC407DCC}"/>
                  </a:ext>
                </a:extLst>
              </p:cNvPr>
              <p:cNvSpPr/>
              <p:nvPr/>
            </p:nvSpPr>
            <p:spPr>
              <a:xfrm>
                <a:off x="8265055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9" name="フリーフォーム 439">
                <a:extLst>
                  <a:ext uri="{FF2B5EF4-FFF2-40B4-BE49-F238E27FC236}">
                    <a16:creationId xmlns:a16="http://schemas.microsoft.com/office/drawing/2014/main" id="{087B40CA-D650-4ED4-911B-6671980952A8}"/>
                  </a:ext>
                </a:extLst>
              </p:cNvPr>
              <p:cNvSpPr/>
              <p:nvPr/>
            </p:nvSpPr>
            <p:spPr>
              <a:xfrm>
                <a:off x="8169677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0" name="フリーフォーム 448">
                <a:extLst>
                  <a:ext uri="{FF2B5EF4-FFF2-40B4-BE49-F238E27FC236}">
                    <a16:creationId xmlns:a16="http://schemas.microsoft.com/office/drawing/2014/main" id="{5F13679C-4396-4D17-BAD4-435FC843A331}"/>
                  </a:ext>
                </a:extLst>
              </p:cNvPr>
              <p:cNvSpPr/>
              <p:nvPr/>
            </p:nvSpPr>
            <p:spPr>
              <a:xfrm flipH="1">
                <a:off x="8637027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1" name="フリーフォーム 449">
                <a:extLst>
                  <a:ext uri="{FF2B5EF4-FFF2-40B4-BE49-F238E27FC236}">
                    <a16:creationId xmlns:a16="http://schemas.microsoft.com/office/drawing/2014/main" id="{851BE219-6678-4AE2-A48C-A9AF052337AF}"/>
                  </a:ext>
                </a:extLst>
              </p:cNvPr>
              <p:cNvSpPr/>
              <p:nvPr/>
            </p:nvSpPr>
            <p:spPr>
              <a:xfrm flipH="1">
                <a:off x="8910790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2" name="涙形 541">
                <a:extLst>
                  <a:ext uri="{FF2B5EF4-FFF2-40B4-BE49-F238E27FC236}">
                    <a16:creationId xmlns:a16="http://schemas.microsoft.com/office/drawing/2014/main" id="{2C313141-6CDF-42D4-BA26-E0815BE26D50}"/>
                  </a:ext>
                </a:extLst>
              </p:cNvPr>
              <p:cNvSpPr/>
              <p:nvPr/>
            </p:nvSpPr>
            <p:spPr>
              <a:xfrm rot="15300000">
                <a:off x="8419135" y="3516238"/>
                <a:ext cx="456659" cy="456659"/>
              </a:xfrm>
              <a:prstGeom prst="teardrop">
                <a:avLst>
                  <a:gd name="adj" fmla="val 110578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3" name="円/楕円 632">
                <a:extLst>
                  <a:ext uri="{FF2B5EF4-FFF2-40B4-BE49-F238E27FC236}">
                    <a16:creationId xmlns:a16="http://schemas.microsoft.com/office/drawing/2014/main" id="{19E79658-F359-4BA4-8097-57B528C2F5E0}"/>
                  </a:ext>
                </a:extLst>
              </p:cNvPr>
              <p:cNvSpPr/>
              <p:nvPr/>
            </p:nvSpPr>
            <p:spPr>
              <a:xfrm rot="900000" flipH="1">
                <a:off x="8821727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4" name="円/楕円 633">
                <a:extLst>
                  <a:ext uri="{FF2B5EF4-FFF2-40B4-BE49-F238E27FC236}">
                    <a16:creationId xmlns:a16="http://schemas.microsoft.com/office/drawing/2014/main" id="{8B76445D-2149-4CF6-B78F-9A472704A304}"/>
                  </a:ext>
                </a:extLst>
              </p:cNvPr>
              <p:cNvSpPr/>
              <p:nvPr/>
            </p:nvSpPr>
            <p:spPr>
              <a:xfrm rot="20700000">
                <a:off x="8397288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5" name="台形 544">
                <a:extLst>
                  <a:ext uri="{FF2B5EF4-FFF2-40B4-BE49-F238E27FC236}">
                    <a16:creationId xmlns:a16="http://schemas.microsoft.com/office/drawing/2014/main" id="{9525EA92-9C3B-4186-854C-00AB14743953}"/>
                  </a:ext>
                </a:extLst>
              </p:cNvPr>
              <p:cNvSpPr/>
              <p:nvPr/>
            </p:nvSpPr>
            <p:spPr>
              <a:xfrm>
                <a:off x="8559147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6" name="台形 545">
                <a:extLst>
                  <a:ext uri="{FF2B5EF4-FFF2-40B4-BE49-F238E27FC236}">
                    <a16:creationId xmlns:a16="http://schemas.microsoft.com/office/drawing/2014/main" id="{1A9A5FAE-5558-497F-98DB-F6C4AC4D1EBF}"/>
                  </a:ext>
                </a:extLst>
              </p:cNvPr>
              <p:cNvSpPr/>
              <p:nvPr/>
            </p:nvSpPr>
            <p:spPr>
              <a:xfrm rot="10800000">
                <a:off x="8484454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7" name="円/楕円 586">
                <a:extLst>
                  <a:ext uri="{FF2B5EF4-FFF2-40B4-BE49-F238E27FC236}">
                    <a16:creationId xmlns:a16="http://schemas.microsoft.com/office/drawing/2014/main" id="{9F66E8F0-AA8F-4BEA-8A5D-C9B28FB9C1C2}"/>
                  </a:ext>
                </a:extLst>
              </p:cNvPr>
              <p:cNvSpPr/>
              <p:nvPr/>
            </p:nvSpPr>
            <p:spPr>
              <a:xfrm>
                <a:off x="8442322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8" name="フリーフォーム 588">
                <a:extLst>
                  <a:ext uri="{FF2B5EF4-FFF2-40B4-BE49-F238E27FC236}">
                    <a16:creationId xmlns:a16="http://schemas.microsoft.com/office/drawing/2014/main" id="{0DC10021-BED8-4A96-A0FE-F74C5D32FD96}"/>
                  </a:ext>
                </a:extLst>
              </p:cNvPr>
              <p:cNvSpPr/>
              <p:nvPr/>
            </p:nvSpPr>
            <p:spPr>
              <a:xfrm>
                <a:off x="8355648" y="4097337"/>
                <a:ext cx="593730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377646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92180">
                    <a:moveTo>
                      <a:pt x="98957" y="0"/>
                    </a:moveTo>
                    <a:lnTo>
                      <a:pt x="154266" y="0"/>
                    </a:lnTo>
                    <a:lnTo>
                      <a:pt x="300422" y="377646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3860" y="638690"/>
                    </a:lnTo>
                    <a:lnTo>
                      <a:pt x="589909" y="948532"/>
                    </a:lnTo>
                    <a:lnTo>
                      <a:pt x="323658" y="992180"/>
                    </a:lnTo>
                    <a:lnTo>
                      <a:pt x="289987" y="940147"/>
                    </a:lnTo>
                    <a:lnTo>
                      <a:pt x="257635" y="990141"/>
                    </a:lnTo>
                    <a:lnTo>
                      <a:pt x="3820" y="948532"/>
                    </a:lnTo>
                    <a:lnTo>
                      <a:pt x="69871" y="638688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9" name="フリーフォーム 592">
                <a:extLst>
                  <a:ext uri="{FF2B5EF4-FFF2-40B4-BE49-F238E27FC236}">
                    <a16:creationId xmlns:a16="http://schemas.microsoft.com/office/drawing/2014/main" id="{F727F447-2856-4219-B203-1334E4ED187C}"/>
                  </a:ext>
                </a:extLst>
              </p:cNvPr>
              <p:cNvSpPr/>
              <p:nvPr/>
            </p:nvSpPr>
            <p:spPr>
              <a:xfrm rot="10800000">
                <a:off x="8484454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0" name="円/楕円 594">
                <a:extLst>
                  <a:ext uri="{FF2B5EF4-FFF2-40B4-BE49-F238E27FC236}">
                    <a16:creationId xmlns:a16="http://schemas.microsoft.com/office/drawing/2014/main" id="{6B5AE2E0-0480-4E83-81F9-80E82620BB82}"/>
                  </a:ext>
                </a:extLst>
              </p:cNvPr>
              <p:cNvSpPr/>
              <p:nvPr/>
            </p:nvSpPr>
            <p:spPr>
              <a:xfrm>
                <a:off x="8625158" y="4790846"/>
                <a:ext cx="45719" cy="4571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1" name="円/楕円 599">
                <a:extLst>
                  <a:ext uri="{FF2B5EF4-FFF2-40B4-BE49-F238E27FC236}">
                    <a16:creationId xmlns:a16="http://schemas.microsoft.com/office/drawing/2014/main" id="{5C848885-3001-4274-BA53-8EEB32553827}"/>
                  </a:ext>
                </a:extLst>
              </p:cNvPr>
              <p:cNvSpPr/>
              <p:nvPr/>
            </p:nvSpPr>
            <p:spPr>
              <a:xfrm>
                <a:off x="8625158" y="4664640"/>
                <a:ext cx="45719" cy="4571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21" name="グループ化 520">
              <a:extLst>
                <a:ext uri="{FF2B5EF4-FFF2-40B4-BE49-F238E27FC236}">
                  <a16:creationId xmlns:a16="http://schemas.microsoft.com/office/drawing/2014/main" id="{41D30DBC-1D99-4A31-A04B-F222F83C6A73}"/>
                </a:ext>
              </a:extLst>
            </p:cNvPr>
            <p:cNvGrpSpPr/>
            <p:nvPr/>
          </p:nvGrpSpPr>
          <p:grpSpPr>
            <a:xfrm>
              <a:off x="8456674" y="3640227"/>
              <a:ext cx="372762" cy="252172"/>
              <a:chOff x="1186809" y="3651547"/>
              <a:chExt cx="372762" cy="252172"/>
            </a:xfrm>
          </p:grpSpPr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C616215F-4AFA-4526-824A-186B3B5579CA}"/>
                  </a:ext>
                </a:extLst>
              </p:cNvPr>
              <p:cNvSpPr/>
              <p:nvPr/>
            </p:nvSpPr>
            <p:spPr>
              <a:xfrm>
                <a:off x="1244538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00ABF800-A0A5-49A6-9021-D5973506E159}"/>
                  </a:ext>
                </a:extLst>
              </p:cNvPr>
              <p:cNvSpPr/>
              <p:nvPr/>
            </p:nvSpPr>
            <p:spPr>
              <a:xfrm>
                <a:off x="1449326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4" name="楕円 7">
                <a:extLst>
                  <a:ext uri="{FF2B5EF4-FFF2-40B4-BE49-F238E27FC236}">
                    <a16:creationId xmlns:a16="http://schemas.microsoft.com/office/drawing/2014/main" id="{9DA398E2-7E3A-4893-A671-E8F43591BB73}"/>
                  </a:ext>
                </a:extLst>
              </p:cNvPr>
              <p:cNvSpPr/>
              <p:nvPr/>
            </p:nvSpPr>
            <p:spPr>
              <a:xfrm>
                <a:off x="1347665" y="3806107"/>
                <a:ext cx="50326" cy="18515"/>
              </a:xfrm>
              <a:custGeom>
                <a:avLst/>
                <a:gdLst>
                  <a:gd name="connsiteX0" fmla="*/ 0 w 431163"/>
                  <a:gd name="connsiteY0" fmla="*/ 94590 h 189180"/>
                  <a:gd name="connsiteX1" fmla="*/ 215582 w 431163"/>
                  <a:gd name="connsiteY1" fmla="*/ 0 h 189180"/>
                  <a:gd name="connsiteX2" fmla="*/ 431164 w 431163"/>
                  <a:gd name="connsiteY2" fmla="*/ 94590 h 189180"/>
                  <a:gd name="connsiteX3" fmla="*/ 215582 w 431163"/>
                  <a:gd name="connsiteY3" fmla="*/ 189180 h 189180"/>
                  <a:gd name="connsiteX4" fmla="*/ 0 w 431163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30169 h 124759"/>
                  <a:gd name="connsiteX1" fmla="*/ 210820 w 431164"/>
                  <a:gd name="connsiteY1" fmla="*/ 9397 h 124759"/>
                  <a:gd name="connsiteX2" fmla="*/ 431164 w 431164"/>
                  <a:gd name="connsiteY2" fmla="*/ 30169 h 124759"/>
                  <a:gd name="connsiteX3" fmla="*/ 215582 w 431164"/>
                  <a:gd name="connsiteY3" fmla="*/ 124759 h 124759"/>
                  <a:gd name="connsiteX4" fmla="*/ 0 w 431164"/>
                  <a:gd name="connsiteY4" fmla="*/ 30169 h 124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164" h="124759">
                    <a:moveTo>
                      <a:pt x="0" y="30169"/>
                    </a:moveTo>
                    <a:cubicBezTo>
                      <a:pt x="0" y="-22072"/>
                      <a:pt x="91757" y="9397"/>
                      <a:pt x="210820" y="9397"/>
                    </a:cubicBezTo>
                    <a:cubicBezTo>
                      <a:pt x="329883" y="9397"/>
                      <a:pt x="431164" y="-22072"/>
                      <a:pt x="431164" y="30169"/>
                    </a:cubicBezTo>
                    <a:cubicBezTo>
                      <a:pt x="431164" y="82410"/>
                      <a:pt x="334645" y="69990"/>
                      <a:pt x="215582" y="124759"/>
                    </a:cubicBezTo>
                    <a:cubicBezTo>
                      <a:pt x="96519" y="69990"/>
                      <a:pt x="0" y="82410"/>
                      <a:pt x="0" y="30169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5" name="二等辺三角形 9">
                <a:extLst>
                  <a:ext uri="{FF2B5EF4-FFF2-40B4-BE49-F238E27FC236}">
                    <a16:creationId xmlns:a16="http://schemas.microsoft.com/office/drawing/2014/main" id="{C9755261-4909-46C4-95E9-9593C4C42039}"/>
                  </a:ext>
                </a:extLst>
              </p:cNvPr>
              <p:cNvSpPr/>
              <p:nvPr/>
            </p:nvSpPr>
            <p:spPr>
              <a:xfrm>
                <a:off x="1297389" y="3857999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6" name="月 535">
                <a:extLst>
                  <a:ext uri="{FF2B5EF4-FFF2-40B4-BE49-F238E27FC236}">
                    <a16:creationId xmlns:a16="http://schemas.microsoft.com/office/drawing/2014/main" id="{88411AB9-7ECC-42E2-A3E9-D610DA1137AD}"/>
                  </a:ext>
                </a:extLst>
              </p:cNvPr>
              <p:cNvSpPr/>
              <p:nvPr/>
            </p:nvSpPr>
            <p:spPr>
              <a:xfrm rot="5979798">
                <a:off x="1240288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7" name="月 536">
                <a:extLst>
                  <a:ext uri="{FF2B5EF4-FFF2-40B4-BE49-F238E27FC236}">
                    <a16:creationId xmlns:a16="http://schemas.microsoft.com/office/drawing/2014/main" id="{B219F280-A930-4C26-A04F-2BF36C435DB6}"/>
                  </a:ext>
                </a:extLst>
              </p:cNvPr>
              <p:cNvSpPr/>
              <p:nvPr/>
            </p:nvSpPr>
            <p:spPr>
              <a:xfrm rot="15620202" flipH="1">
                <a:off x="1460372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22" name="フリーフォーム: 図形 521">
              <a:extLst>
                <a:ext uri="{FF2B5EF4-FFF2-40B4-BE49-F238E27FC236}">
                  <a16:creationId xmlns:a16="http://schemas.microsoft.com/office/drawing/2014/main" id="{B26A632B-6E94-4F7F-8D8D-8BC41C2485E2}"/>
                </a:ext>
              </a:extLst>
            </p:cNvPr>
            <p:cNvSpPr/>
            <p:nvPr/>
          </p:nvSpPr>
          <p:spPr>
            <a:xfrm rot="3600000">
              <a:off x="7931122" y="3202454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23" name="フリーフォーム: 図形 522">
              <a:extLst>
                <a:ext uri="{FF2B5EF4-FFF2-40B4-BE49-F238E27FC236}">
                  <a16:creationId xmlns:a16="http://schemas.microsoft.com/office/drawing/2014/main" id="{50F8BA86-AEA5-45A6-BB0A-9043B2B7B9D1}"/>
                </a:ext>
              </a:extLst>
            </p:cNvPr>
            <p:cNvSpPr/>
            <p:nvPr/>
          </p:nvSpPr>
          <p:spPr>
            <a:xfrm rot="18000000" flipH="1">
              <a:off x="8989115" y="3202453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A733E475-8F3C-4935-9B02-8AEBB9E9F531}"/>
                </a:ext>
              </a:extLst>
            </p:cNvPr>
            <p:cNvGrpSpPr/>
            <p:nvPr/>
          </p:nvGrpSpPr>
          <p:grpSpPr>
            <a:xfrm>
              <a:off x="7986261" y="3660747"/>
              <a:ext cx="1291175" cy="232794"/>
              <a:chOff x="732974" y="3660745"/>
              <a:chExt cx="1291175" cy="232794"/>
            </a:xfrm>
          </p:grpSpPr>
          <p:sp>
            <p:nvSpPr>
              <p:cNvPr id="528" name="楕円 1">
                <a:extLst>
                  <a:ext uri="{FF2B5EF4-FFF2-40B4-BE49-F238E27FC236}">
                    <a16:creationId xmlns:a16="http://schemas.microsoft.com/office/drawing/2014/main" id="{699B8CB7-55CB-4FBD-AAD2-21B1ECCA3CC2}"/>
                  </a:ext>
                </a:extLst>
              </p:cNvPr>
              <p:cNvSpPr/>
              <p:nvPr/>
            </p:nvSpPr>
            <p:spPr>
              <a:xfrm rot="7200000">
                <a:off x="790680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9" name="楕円 1">
                <a:extLst>
                  <a:ext uri="{FF2B5EF4-FFF2-40B4-BE49-F238E27FC236}">
                    <a16:creationId xmlns:a16="http://schemas.microsoft.com/office/drawing/2014/main" id="{DC9DA22B-2CEE-4661-A743-EACE2FBDBCEE}"/>
                  </a:ext>
                </a:extLst>
              </p:cNvPr>
              <p:cNvSpPr/>
              <p:nvPr/>
            </p:nvSpPr>
            <p:spPr>
              <a:xfrm rot="14400000" flipV="1">
                <a:off x="755435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0" name="楕円 1">
                <a:extLst>
                  <a:ext uri="{FF2B5EF4-FFF2-40B4-BE49-F238E27FC236}">
                    <a16:creationId xmlns:a16="http://schemas.microsoft.com/office/drawing/2014/main" id="{33DF508F-DDC9-42F1-83A0-0B77C957B187}"/>
                  </a:ext>
                </a:extLst>
              </p:cNvPr>
              <p:cNvSpPr/>
              <p:nvPr/>
            </p:nvSpPr>
            <p:spPr>
              <a:xfrm rot="14400000" flipH="1">
                <a:off x="1930608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1" name="楕円 1">
                <a:extLst>
                  <a:ext uri="{FF2B5EF4-FFF2-40B4-BE49-F238E27FC236}">
                    <a16:creationId xmlns:a16="http://schemas.microsoft.com/office/drawing/2014/main" id="{50AFB3CD-3ECF-431F-84FB-E50708DAE190}"/>
                  </a:ext>
                </a:extLst>
              </p:cNvPr>
              <p:cNvSpPr/>
              <p:nvPr/>
            </p:nvSpPr>
            <p:spPr>
              <a:xfrm rot="7200000" flipH="1" flipV="1">
                <a:off x="1895363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25" name="片側の 2 つの角を丸めた四角形 447">
              <a:extLst>
                <a:ext uri="{FF2B5EF4-FFF2-40B4-BE49-F238E27FC236}">
                  <a16:creationId xmlns:a16="http://schemas.microsoft.com/office/drawing/2014/main" id="{DCCF5019-2608-4E8D-A309-E1E799ECBFE1}"/>
                </a:ext>
              </a:extLst>
            </p:cNvPr>
            <p:cNvSpPr/>
            <p:nvPr/>
          </p:nvSpPr>
          <p:spPr>
            <a:xfrm rot="11700000" flipH="1">
              <a:off x="8918740" y="3348988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6" name="片側の 2 つの角を丸めた四角形 447">
              <a:extLst>
                <a:ext uri="{FF2B5EF4-FFF2-40B4-BE49-F238E27FC236}">
                  <a16:creationId xmlns:a16="http://schemas.microsoft.com/office/drawing/2014/main" id="{FD12E503-72E2-40F5-B3D7-9316743D84E0}"/>
                </a:ext>
              </a:extLst>
            </p:cNvPr>
            <p:cNvSpPr/>
            <p:nvPr/>
          </p:nvSpPr>
          <p:spPr>
            <a:xfrm rot="9900000">
              <a:off x="8243508" y="3348989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7" name="フリーフォーム 593">
              <a:extLst>
                <a:ext uri="{FF2B5EF4-FFF2-40B4-BE49-F238E27FC236}">
                  <a16:creationId xmlns:a16="http://schemas.microsoft.com/office/drawing/2014/main" id="{82AAF814-49BA-475A-A43C-6DFB4665EF81}"/>
                </a:ext>
              </a:extLst>
            </p:cNvPr>
            <p:cNvSpPr/>
            <p:nvPr/>
          </p:nvSpPr>
          <p:spPr>
            <a:xfrm flipH="1">
              <a:off x="8437368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52" name="グループ化 551">
            <a:extLst>
              <a:ext uri="{FF2B5EF4-FFF2-40B4-BE49-F238E27FC236}">
                <a16:creationId xmlns:a16="http://schemas.microsoft.com/office/drawing/2014/main" id="{94DB25F0-EB9A-4E3D-9BF7-B90C5DE43374}"/>
              </a:ext>
            </a:extLst>
          </p:cNvPr>
          <p:cNvGrpSpPr>
            <a:grpSpLocks noChangeAspect="1"/>
          </p:cNvGrpSpPr>
          <p:nvPr/>
        </p:nvGrpSpPr>
        <p:grpSpPr>
          <a:xfrm>
            <a:off x="724002" y="4642940"/>
            <a:ext cx="913951" cy="1651825"/>
            <a:chOff x="623250" y="3158233"/>
            <a:chExt cx="1523251" cy="2753042"/>
          </a:xfrm>
        </p:grpSpPr>
        <p:sp>
          <p:nvSpPr>
            <p:cNvPr id="553" name="フリーフォーム: 図形 552">
              <a:extLst>
                <a:ext uri="{FF2B5EF4-FFF2-40B4-BE49-F238E27FC236}">
                  <a16:creationId xmlns:a16="http://schemas.microsoft.com/office/drawing/2014/main" id="{6E5865CF-03EE-405B-82B5-557AB5F0A3C5}"/>
                </a:ext>
              </a:extLst>
            </p:cNvPr>
            <p:cNvSpPr/>
            <p:nvPr/>
          </p:nvSpPr>
          <p:spPr>
            <a:xfrm flipH="1">
              <a:off x="770182" y="4861728"/>
              <a:ext cx="1227108" cy="911965"/>
            </a:xfrm>
            <a:custGeom>
              <a:avLst/>
              <a:gdLst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7108" h="911965">
                  <a:moveTo>
                    <a:pt x="732870" y="0"/>
                  </a:moveTo>
                  <a:lnTo>
                    <a:pt x="613554" y="119316"/>
                  </a:lnTo>
                  <a:lnTo>
                    <a:pt x="494238" y="0"/>
                  </a:lnTo>
                  <a:lnTo>
                    <a:pt x="0" y="361157"/>
                  </a:lnTo>
                  <a:lnTo>
                    <a:pt x="153773" y="911965"/>
                  </a:lnTo>
                  <a:lnTo>
                    <a:pt x="283389" y="911965"/>
                  </a:lnTo>
                  <a:lnTo>
                    <a:pt x="220536" y="407498"/>
                  </a:lnTo>
                  <a:lnTo>
                    <a:pt x="613554" y="234710"/>
                  </a:lnTo>
                  <a:lnTo>
                    <a:pt x="1006572" y="407498"/>
                  </a:lnTo>
                  <a:lnTo>
                    <a:pt x="943719" y="911965"/>
                  </a:lnTo>
                  <a:lnTo>
                    <a:pt x="1073335" y="911965"/>
                  </a:lnTo>
                  <a:lnTo>
                    <a:pt x="1227108" y="361157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4" name="フリーフォーム 430">
              <a:extLst>
                <a:ext uri="{FF2B5EF4-FFF2-40B4-BE49-F238E27FC236}">
                  <a16:creationId xmlns:a16="http://schemas.microsoft.com/office/drawing/2014/main" id="{E000CDC3-7961-480E-9264-8209F06CF717}"/>
                </a:ext>
              </a:extLst>
            </p:cNvPr>
            <p:cNvSpPr/>
            <p:nvPr/>
          </p:nvSpPr>
          <p:spPr>
            <a:xfrm>
              <a:off x="824688" y="576840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5" name="フリーフォーム 430">
              <a:extLst>
                <a:ext uri="{FF2B5EF4-FFF2-40B4-BE49-F238E27FC236}">
                  <a16:creationId xmlns:a16="http://schemas.microsoft.com/office/drawing/2014/main" id="{CF288BAF-0FBE-4826-BE35-ABB679B618F6}"/>
                </a:ext>
              </a:extLst>
            </p:cNvPr>
            <p:cNvSpPr/>
            <p:nvPr/>
          </p:nvSpPr>
          <p:spPr>
            <a:xfrm flipH="1">
              <a:off x="1704456" y="576840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56" name="グループ化 555">
              <a:extLst>
                <a:ext uri="{FF2B5EF4-FFF2-40B4-BE49-F238E27FC236}">
                  <a16:creationId xmlns:a16="http://schemas.microsoft.com/office/drawing/2014/main" id="{52FAB5B7-AA87-47F9-9A5A-22C5D64FA901}"/>
                </a:ext>
              </a:extLst>
            </p:cNvPr>
            <p:cNvGrpSpPr/>
            <p:nvPr/>
          </p:nvGrpSpPr>
          <p:grpSpPr>
            <a:xfrm>
              <a:off x="1061013" y="3515496"/>
              <a:ext cx="664670" cy="1574021"/>
              <a:chOff x="1061013" y="3515496"/>
              <a:chExt cx="664670" cy="1574021"/>
            </a:xfrm>
          </p:grpSpPr>
          <p:sp>
            <p:nvSpPr>
              <p:cNvPr id="577" name="円/楕円 637">
                <a:extLst>
                  <a:ext uri="{FF2B5EF4-FFF2-40B4-BE49-F238E27FC236}">
                    <a16:creationId xmlns:a16="http://schemas.microsoft.com/office/drawing/2014/main" id="{ECB66410-6809-4762-92D1-DBA715699F96}"/>
                  </a:ext>
                </a:extLst>
              </p:cNvPr>
              <p:cNvSpPr/>
              <p:nvPr/>
            </p:nvSpPr>
            <p:spPr>
              <a:xfrm rot="1800000" flipH="1">
                <a:off x="1340098" y="3558858"/>
                <a:ext cx="289242" cy="293907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8" name="円/楕円 636">
                <a:extLst>
                  <a:ext uri="{FF2B5EF4-FFF2-40B4-BE49-F238E27FC236}">
                    <a16:creationId xmlns:a16="http://schemas.microsoft.com/office/drawing/2014/main" id="{CD931BC9-EF20-4676-AA93-A3B50005BB74}"/>
                  </a:ext>
                </a:extLst>
              </p:cNvPr>
              <p:cNvSpPr/>
              <p:nvPr/>
            </p:nvSpPr>
            <p:spPr>
              <a:xfrm rot="19800000">
                <a:off x="1125665" y="3515496"/>
                <a:ext cx="375259" cy="283418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9" name="円/楕円 614">
                <a:extLst>
                  <a:ext uri="{FF2B5EF4-FFF2-40B4-BE49-F238E27FC236}">
                    <a16:creationId xmlns:a16="http://schemas.microsoft.com/office/drawing/2014/main" id="{C0A6A098-0567-4F41-A7E8-5A92C8F9CB2A}"/>
                  </a:ext>
                </a:extLst>
              </p:cNvPr>
              <p:cNvSpPr/>
              <p:nvPr/>
            </p:nvSpPr>
            <p:spPr>
              <a:xfrm rot="900000" flipH="1">
                <a:off x="1550807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0" name="円/楕円 613">
                <a:extLst>
                  <a:ext uri="{FF2B5EF4-FFF2-40B4-BE49-F238E27FC236}">
                    <a16:creationId xmlns:a16="http://schemas.microsoft.com/office/drawing/2014/main" id="{4431D34F-056A-4C2E-85FD-440244622A82}"/>
                  </a:ext>
                </a:extLst>
              </p:cNvPr>
              <p:cNvSpPr/>
              <p:nvPr/>
            </p:nvSpPr>
            <p:spPr>
              <a:xfrm rot="20700000">
                <a:off x="1126368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1" name="台形 580">
                <a:extLst>
                  <a:ext uri="{FF2B5EF4-FFF2-40B4-BE49-F238E27FC236}">
                    <a16:creationId xmlns:a16="http://schemas.microsoft.com/office/drawing/2014/main" id="{033E3546-7304-4CB3-A266-4A00A139D306}"/>
                  </a:ext>
                </a:extLst>
              </p:cNvPr>
              <p:cNvSpPr/>
              <p:nvPr/>
            </p:nvSpPr>
            <p:spPr>
              <a:xfrm>
                <a:off x="1289267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2" name="台形 581">
                <a:extLst>
                  <a:ext uri="{FF2B5EF4-FFF2-40B4-BE49-F238E27FC236}">
                    <a16:creationId xmlns:a16="http://schemas.microsoft.com/office/drawing/2014/main" id="{FFE3AC92-4482-4B2C-A395-0309745CD4B8}"/>
                  </a:ext>
                </a:extLst>
              </p:cNvPr>
              <p:cNvSpPr/>
              <p:nvPr/>
            </p:nvSpPr>
            <p:spPr>
              <a:xfrm rot="10800000">
                <a:off x="1214574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3" name="台形 582">
                <a:extLst>
                  <a:ext uri="{FF2B5EF4-FFF2-40B4-BE49-F238E27FC236}">
                    <a16:creationId xmlns:a16="http://schemas.microsoft.com/office/drawing/2014/main" id="{B61839EA-05DD-49CA-8230-97AB5251AD15}"/>
                  </a:ext>
                </a:extLst>
              </p:cNvPr>
              <p:cNvSpPr/>
              <p:nvPr/>
            </p:nvSpPr>
            <p:spPr>
              <a:xfrm rot="10800000" flipV="1">
                <a:off x="1337963" y="4171307"/>
                <a:ext cx="89340" cy="45131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4" name="円/楕円 446">
                <a:extLst>
                  <a:ext uri="{FF2B5EF4-FFF2-40B4-BE49-F238E27FC236}">
                    <a16:creationId xmlns:a16="http://schemas.microsoft.com/office/drawing/2014/main" id="{622FC141-6861-48E4-9629-8BF6CDDEBCB4}"/>
                  </a:ext>
                </a:extLst>
              </p:cNvPr>
              <p:cNvSpPr/>
              <p:nvPr/>
            </p:nvSpPr>
            <p:spPr>
              <a:xfrm>
                <a:off x="1172442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5" name="フリーフォーム 454">
                <a:extLst>
                  <a:ext uri="{FF2B5EF4-FFF2-40B4-BE49-F238E27FC236}">
                    <a16:creationId xmlns:a16="http://schemas.microsoft.com/office/drawing/2014/main" id="{83D9C35B-65EB-424B-9C8D-5457F806EC50}"/>
                  </a:ext>
                </a:extLst>
              </p:cNvPr>
              <p:cNvSpPr/>
              <p:nvPr/>
            </p:nvSpPr>
            <p:spPr>
              <a:xfrm>
                <a:off x="1061013" y="4097337"/>
                <a:ext cx="664670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123712 w 618485"/>
                  <a:gd name="connsiteY0" fmla="*/ 0 h 992180"/>
                  <a:gd name="connsiteX1" fmla="*/ 179021 w 618485"/>
                  <a:gd name="connsiteY1" fmla="*/ 0 h 992180"/>
                  <a:gd name="connsiteX2" fmla="*/ 325177 w 618485"/>
                  <a:gd name="connsiteY2" fmla="*/ 525283 h 992180"/>
                  <a:gd name="connsiteX3" fmla="*/ 471333 w 618485"/>
                  <a:gd name="connsiteY3" fmla="*/ 0 h 992180"/>
                  <a:gd name="connsiteX4" fmla="*/ 519528 w 618485"/>
                  <a:gd name="connsiteY4" fmla="*/ 0 h 992180"/>
                  <a:gd name="connsiteX5" fmla="*/ 618485 w 618485"/>
                  <a:gd name="connsiteY5" fmla="*/ 101424 h 992180"/>
                  <a:gd name="connsiteX6" fmla="*/ 548615 w 618485"/>
                  <a:gd name="connsiteY6" fmla="*/ 638690 h 992180"/>
                  <a:gd name="connsiteX7" fmla="*/ 614664 w 618485"/>
                  <a:gd name="connsiteY7" fmla="*/ 948532 h 992180"/>
                  <a:gd name="connsiteX8" fmla="*/ 348413 w 618485"/>
                  <a:gd name="connsiteY8" fmla="*/ 992180 h 992180"/>
                  <a:gd name="connsiteX9" fmla="*/ 314742 w 618485"/>
                  <a:gd name="connsiteY9" fmla="*/ 940147 h 992180"/>
                  <a:gd name="connsiteX10" fmla="*/ 282390 w 618485"/>
                  <a:gd name="connsiteY10" fmla="*/ 990141 h 992180"/>
                  <a:gd name="connsiteX11" fmla="*/ 0 w 618485"/>
                  <a:gd name="connsiteY11" fmla="*/ 908051 h 992180"/>
                  <a:gd name="connsiteX12" fmla="*/ 94626 w 618485"/>
                  <a:gd name="connsiteY12" fmla="*/ 638688 h 992180"/>
                  <a:gd name="connsiteX13" fmla="*/ 24755 w 618485"/>
                  <a:gd name="connsiteY13" fmla="*/ 101424 h 992180"/>
                  <a:gd name="connsiteX14" fmla="*/ 123712 w 618485"/>
                  <a:gd name="connsiteY14" fmla="*/ 0 h 992180"/>
                  <a:gd name="connsiteX0" fmla="*/ 123712 w 664670"/>
                  <a:gd name="connsiteY0" fmla="*/ 0 h 992180"/>
                  <a:gd name="connsiteX1" fmla="*/ 179021 w 664670"/>
                  <a:gd name="connsiteY1" fmla="*/ 0 h 992180"/>
                  <a:gd name="connsiteX2" fmla="*/ 325177 w 664670"/>
                  <a:gd name="connsiteY2" fmla="*/ 525283 h 992180"/>
                  <a:gd name="connsiteX3" fmla="*/ 471333 w 664670"/>
                  <a:gd name="connsiteY3" fmla="*/ 0 h 992180"/>
                  <a:gd name="connsiteX4" fmla="*/ 519528 w 664670"/>
                  <a:gd name="connsiteY4" fmla="*/ 0 h 992180"/>
                  <a:gd name="connsiteX5" fmla="*/ 618485 w 664670"/>
                  <a:gd name="connsiteY5" fmla="*/ 101424 h 992180"/>
                  <a:gd name="connsiteX6" fmla="*/ 548615 w 664670"/>
                  <a:gd name="connsiteY6" fmla="*/ 638690 h 992180"/>
                  <a:gd name="connsiteX7" fmla="*/ 664670 w 664670"/>
                  <a:gd name="connsiteY7" fmla="*/ 924720 h 992180"/>
                  <a:gd name="connsiteX8" fmla="*/ 348413 w 664670"/>
                  <a:gd name="connsiteY8" fmla="*/ 992180 h 992180"/>
                  <a:gd name="connsiteX9" fmla="*/ 314742 w 664670"/>
                  <a:gd name="connsiteY9" fmla="*/ 940147 h 992180"/>
                  <a:gd name="connsiteX10" fmla="*/ 282390 w 664670"/>
                  <a:gd name="connsiteY10" fmla="*/ 990141 h 992180"/>
                  <a:gd name="connsiteX11" fmla="*/ 0 w 664670"/>
                  <a:gd name="connsiteY11" fmla="*/ 908051 h 992180"/>
                  <a:gd name="connsiteX12" fmla="*/ 94626 w 664670"/>
                  <a:gd name="connsiteY12" fmla="*/ 638688 h 992180"/>
                  <a:gd name="connsiteX13" fmla="*/ 24755 w 664670"/>
                  <a:gd name="connsiteY13" fmla="*/ 101424 h 992180"/>
                  <a:gd name="connsiteX14" fmla="*/ 123712 w 664670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64670" h="992180">
                    <a:moveTo>
                      <a:pt x="123712" y="0"/>
                    </a:moveTo>
                    <a:lnTo>
                      <a:pt x="179021" y="0"/>
                    </a:lnTo>
                    <a:lnTo>
                      <a:pt x="325177" y="525283"/>
                    </a:lnTo>
                    <a:lnTo>
                      <a:pt x="471333" y="0"/>
                    </a:lnTo>
                    <a:lnTo>
                      <a:pt x="519528" y="0"/>
                    </a:lnTo>
                    <a:cubicBezTo>
                      <a:pt x="574180" y="0"/>
                      <a:pt x="618485" y="45410"/>
                      <a:pt x="618485" y="101424"/>
                    </a:cubicBezTo>
                    <a:lnTo>
                      <a:pt x="548615" y="638690"/>
                    </a:lnTo>
                    <a:lnTo>
                      <a:pt x="664670" y="924720"/>
                    </a:lnTo>
                    <a:lnTo>
                      <a:pt x="348413" y="992180"/>
                    </a:lnTo>
                    <a:lnTo>
                      <a:pt x="314742" y="940147"/>
                    </a:lnTo>
                    <a:lnTo>
                      <a:pt x="282390" y="990141"/>
                    </a:lnTo>
                    <a:lnTo>
                      <a:pt x="0" y="908051"/>
                    </a:lnTo>
                    <a:lnTo>
                      <a:pt x="94626" y="638688"/>
                    </a:lnTo>
                    <a:lnTo>
                      <a:pt x="24755" y="101424"/>
                    </a:lnTo>
                    <a:cubicBezTo>
                      <a:pt x="24755" y="45410"/>
                      <a:pt x="69060" y="0"/>
                      <a:pt x="123712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6" name="台形 585">
                <a:extLst>
                  <a:ext uri="{FF2B5EF4-FFF2-40B4-BE49-F238E27FC236}">
                    <a16:creationId xmlns:a16="http://schemas.microsoft.com/office/drawing/2014/main" id="{EF002BAC-82CF-4ECD-A916-0237FBB45A3E}"/>
                  </a:ext>
                </a:extLst>
              </p:cNvPr>
              <p:cNvSpPr/>
              <p:nvPr/>
            </p:nvSpPr>
            <p:spPr>
              <a:xfrm rot="10800000">
                <a:off x="1337963" y="4097334"/>
                <a:ext cx="89340" cy="7397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7" name="フリーフォーム 466">
                <a:extLst>
                  <a:ext uri="{FF2B5EF4-FFF2-40B4-BE49-F238E27FC236}">
                    <a16:creationId xmlns:a16="http://schemas.microsoft.com/office/drawing/2014/main" id="{84B25977-688A-4A94-8E86-AF6EE9B75E97}"/>
                  </a:ext>
                </a:extLst>
              </p:cNvPr>
              <p:cNvSpPr/>
              <p:nvPr/>
            </p:nvSpPr>
            <p:spPr>
              <a:xfrm rot="10800000">
                <a:off x="1214574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8" name="フリーフォーム 467">
                <a:extLst>
                  <a:ext uri="{FF2B5EF4-FFF2-40B4-BE49-F238E27FC236}">
                    <a16:creationId xmlns:a16="http://schemas.microsoft.com/office/drawing/2014/main" id="{B10A08F3-6240-4B2D-9EE6-45838C3F661F}"/>
                  </a:ext>
                </a:extLst>
              </p:cNvPr>
              <p:cNvSpPr/>
              <p:nvPr/>
            </p:nvSpPr>
            <p:spPr>
              <a:xfrm flipH="1">
                <a:off x="1167489" y="4081462"/>
                <a:ext cx="430289" cy="580113"/>
              </a:xfrm>
              <a:custGeom>
                <a:avLst/>
                <a:gdLst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35744 w 430289"/>
                  <a:gd name="connsiteY10" fmla="*/ 614363 h 614363"/>
                  <a:gd name="connsiteX11" fmla="*/ 224119 w 430289"/>
                  <a:gd name="connsiteY11" fmla="*/ 565193 h 614363"/>
                  <a:gd name="connsiteX12" fmla="*/ 392188 w 430289"/>
                  <a:gd name="connsiteY12" fmla="*/ 285751 h 614363"/>
                  <a:gd name="connsiteX13" fmla="*/ 358851 w 430289"/>
                  <a:gd name="connsiteY13" fmla="*/ 230982 h 614363"/>
                  <a:gd name="connsiteX14" fmla="*/ 430289 w 430289"/>
                  <a:gd name="connsiteY14" fmla="*/ 214314 h 614363"/>
                  <a:gd name="connsiteX15" fmla="*/ 380283 w 430289"/>
                  <a:gd name="connsiteY15" fmla="*/ 14289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24119 w 430289"/>
                  <a:gd name="connsiteY10" fmla="*/ 565193 h 614363"/>
                  <a:gd name="connsiteX11" fmla="*/ 392188 w 430289"/>
                  <a:gd name="connsiteY11" fmla="*/ 285751 h 614363"/>
                  <a:gd name="connsiteX12" fmla="*/ 358851 w 430289"/>
                  <a:gd name="connsiteY12" fmla="*/ 230982 h 614363"/>
                  <a:gd name="connsiteX13" fmla="*/ 430289 w 430289"/>
                  <a:gd name="connsiteY13" fmla="*/ 214314 h 614363"/>
                  <a:gd name="connsiteX14" fmla="*/ 380283 w 430289"/>
                  <a:gd name="connsiteY14" fmla="*/ 14289 h 614363"/>
                  <a:gd name="connsiteX15" fmla="*/ 339802 w 430289"/>
                  <a:gd name="connsiteY15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392188 w 430289"/>
                  <a:gd name="connsiteY10" fmla="*/ 285751 h 614363"/>
                  <a:gd name="connsiteX11" fmla="*/ 358851 w 430289"/>
                  <a:gd name="connsiteY11" fmla="*/ 230982 h 614363"/>
                  <a:gd name="connsiteX12" fmla="*/ 430289 w 430289"/>
                  <a:gd name="connsiteY12" fmla="*/ 214314 h 614363"/>
                  <a:gd name="connsiteX13" fmla="*/ 380283 w 430289"/>
                  <a:gd name="connsiteY13" fmla="*/ 14289 h 614363"/>
                  <a:gd name="connsiteX14" fmla="*/ 339802 w 430289"/>
                  <a:gd name="connsiteY14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194545 w 430289"/>
                  <a:gd name="connsiteY7" fmla="*/ 614363 h 614363"/>
                  <a:gd name="connsiteX8" fmla="*/ 215145 w 430289"/>
                  <a:gd name="connsiteY8" fmla="*/ 580113 h 614363"/>
                  <a:gd name="connsiteX9" fmla="*/ 392188 w 430289"/>
                  <a:gd name="connsiteY9" fmla="*/ 285751 h 614363"/>
                  <a:gd name="connsiteX10" fmla="*/ 358851 w 430289"/>
                  <a:gd name="connsiteY10" fmla="*/ 230982 h 614363"/>
                  <a:gd name="connsiteX11" fmla="*/ 430289 w 430289"/>
                  <a:gd name="connsiteY11" fmla="*/ 214314 h 614363"/>
                  <a:gd name="connsiteX12" fmla="*/ 380283 w 430289"/>
                  <a:gd name="connsiteY12" fmla="*/ 14289 h 614363"/>
                  <a:gd name="connsiteX13" fmla="*/ 339802 w 430289"/>
                  <a:gd name="connsiteY13" fmla="*/ 0 h 614363"/>
                  <a:gd name="connsiteX0" fmla="*/ 339802 w 430289"/>
                  <a:gd name="connsiteY0" fmla="*/ 0 h 580113"/>
                  <a:gd name="connsiteX1" fmla="*/ 215145 w 430289"/>
                  <a:gd name="connsiteY1" fmla="*/ 527238 h 580113"/>
                  <a:gd name="connsiteX2" fmla="*/ 90487 w 430289"/>
                  <a:gd name="connsiteY2" fmla="*/ 0 h 580113"/>
                  <a:gd name="connsiteX3" fmla="*/ 50006 w 430289"/>
                  <a:gd name="connsiteY3" fmla="*/ 14289 h 580113"/>
                  <a:gd name="connsiteX4" fmla="*/ 0 w 430289"/>
                  <a:gd name="connsiteY4" fmla="*/ 214314 h 580113"/>
                  <a:gd name="connsiteX5" fmla="*/ 71438 w 430289"/>
                  <a:gd name="connsiteY5" fmla="*/ 230982 h 580113"/>
                  <a:gd name="connsiteX6" fmla="*/ 38101 w 430289"/>
                  <a:gd name="connsiteY6" fmla="*/ 285751 h 580113"/>
                  <a:gd name="connsiteX7" fmla="*/ 215145 w 430289"/>
                  <a:gd name="connsiteY7" fmla="*/ 580113 h 580113"/>
                  <a:gd name="connsiteX8" fmla="*/ 392188 w 430289"/>
                  <a:gd name="connsiteY8" fmla="*/ 285751 h 580113"/>
                  <a:gd name="connsiteX9" fmla="*/ 358851 w 430289"/>
                  <a:gd name="connsiteY9" fmla="*/ 230982 h 580113"/>
                  <a:gd name="connsiteX10" fmla="*/ 430289 w 430289"/>
                  <a:gd name="connsiteY10" fmla="*/ 214314 h 580113"/>
                  <a:gd name="connsiteX11" fmla="*/ 380283 w 430289"/>
                  <a:gd name="connsiteY11" fmla="*/ 14289 h 580113"/>
                  <a:gd name="connsiteX12" fmla="*/ 339802 w 430289"/>
                  <a:gd name="connsiteY12" fmla="*/ 0 h 58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0289" h="580113">
                    <a:moveTo>
                      <a:pt x="339802" y="0"/>
                    </a:moveTo>
                    <a:lnTo>
                      <a:pt x="215145" y="527238"/>
                    </a:lnTo>
                    <a:lnTo>
                      <a:pt x="90487" y="0"/>
                    </a:lnTo>
                    <a:lnTo>
                      <a:pt x="50006" y="14289"/>
                    </a:lnTo>
                    <a:lnTo>
                      <a:pt x="0" y="214314"/>
                    </a:lnTo>
                    <a:lnTo>
                      <a:pt x="71438" y="230982"/>
                    </a:lnTo>
                    <a:lnTo>
                      <a:pt x="38101" y="285751"/>
                    </a:lnTo>
                    <a:lnTo>
                      <a:pt x="215145" y="580113"/>
                    </a:lnTo>
                    <a:lnTo>
                      <a:pt x="392188" y="285751"/>
                    </a:lnTo>
                    <a:lnTo>
                      <a:pt x="358851" y="230982"/>
                    </a:lnTo>
                    <a:lnTo>
                      <a:pt x="430289" y="214314"/>
                    </a:lnTo>
                    <a:lnTo>
                      <a:pt x="380283" y="14289"/>
                    </a:lnTo>
                    <a:lnTo>
                      <a:pt x="339802" y="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9" name="円/楕円 468">
                <a:extLst>
                  <a:ext uri="{FF2B5EF4-FFF2-40B4-BE49-F238E27FC236}">
                    <a16:creationId xmlns:a16="http://schemas.microsoft.com/office/drawing/2014/main" id="{81E46704-7744-4C36-BD71-ED769B898135}"/>
                  </a:ext>
                </a:extLst>
              </p:cNvPr>
              <p:cNvSpPr/>
              <p:nvPr/>
            </p:nvSpPr>
            <p:spPr>
              <a:xfrm>
                <a:off x="1355278" y="4735549"/>
                <a:ext cx="45719" cy="45719"/>
              </a:xfrm>
              <a:prstGeom prst="ellipse">
                <a:avLst/>
              </a:pr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0" name="円/楕円 469">
                <a:extLst>
                  <a:ext uri="{FF2B5EF4-FFF2-40B4-BE49-F238E27FC236}">
                    <a16:creationId xmlns:a16="http://schemas.microsoft.com/office/drawing/2014/main" id="{18318798-E280-40FD-8F92-301845B355BB}"/>
                  </a:ext>
                </a:extLst>
              </p:cNvPr>
              <p:cNvSpPr/>
              <p:nvPr/>
            </p:nvSpPr>
            <p:spPr>
              <a:xfrm>
                <a:off x="1355278" y="4883187"/>
                <a:ext cx="45719" cy="45719"/>
              </a:xfrm>
              <a:prstGeom prst="ellipse">
                <a:avLst/>
              </a:pr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1" name="片側の 2 つの角を丸めた四角形 470">
                <a:extLst>
                  <a:ext uri="{FF2B5EF4-FFF2-40B4-BE49-F238E27FC236}">
                    <a16:creationId xmlns:a16="http://schemas.microsoft.com/office/drawing/2014/main" id="{1A210A1D-2E9A-4A8B-9EB3-8D0E98CF0742}"/>
                  </a:ext>
                </a:extLst>
              </p:cNvPr>
              <p:cNvSpPr/>
              <p:nvPr/>
            </p:nvSpPr>
            <p:spPr>
              <a:xfrm rot="9900000">
                <a:off x="1571209" y="4782380"/>
                <a:ext cx="66597" cy="175442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2" name="片側の 2 つの角を丸めた四角形 471">
                <a:extLst>
                  <a:ext uri="{FF2B5EF4-FFF2-40B4-BE49-F238E27FC236}">
                    <a16:creationId xmlns:a16="http://schemas.microsoft.com/office/drawing/2014/main" id="{D0C4D1B0-3192-4196-ABA6-EDFBA531175B}"/>
                  </a:ext>
                </a:extLst>
              </p:cNvPr>
              <p:cNvSpPr/>
              <p:nvPr/>
            </p:nvSpPr>
            <p:spPr>
              <a:xfrm rot="11700000" flipH="1">
                <a:off x="1122831" y="4782380"/>
                <a:ext cx="66597" cy="175442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3" name="フリーフォーム 640">
                <a:extLst>
                  <a:ext uri="{FF2B5EF4-FFF2-40B4-BE49-F238E27FC236}">
                    <a16:creationId xmlns:a16="http://schemas.microsoft.com/office/drawing/2014/main" id="{86B1BFFC-41D9-42C1-A3E3-AF715CFCBA5F}"/>
                  </a:ext>
                </a:extLst>
              </p:cNvPr>
              <p:cNvSpPr/>
              <p:nvPr/>
            </p:nvSpPr>
            <p:spPr>
              <a:xfrm rot="1800000">
                <a:off x="1206127" y="3535516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4" name="フリーフォーム 641">
                <a:extLst>
                  <a:ext uri="{FF2B5EF4-FFF2-40B4-BE49-F238E27FC236}">
                    <a16:creationId xmlns:a16="http://schemas.microsoft.com/office/drawing/2014/main" id="{897069DB-08B9-4056-B6FE-905492AAAD15}"/>
                  </a:ext>
                </a:extLst>
              </p:cNvPr>
              <p:cNvSpPr/>
              <p:nvPr/>
            </p:nvSpPr>
            <p:spPr>
              <a:xfrm rot="1800000">
                <a:off x="1254702" y="3523792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296E96E8-F3F7-4BC3-A4CB-7CA0794FDABA}"/>
                </a:ext>
              </a:extLst>
            </p:cNvPr>
            <p:cNvGrpSpPr/>
            <p:nvPr/>
          </p:nvGrpSpPr>
          <p:grpSpPr>
            <a:xfrm>
              <a:off x="623250" y="3158233"/>
              <a:ext cx="564115" cy="1035191"/>
              <a:chOff x="623250" y="3158233"/>
              <a:chExt cx="564115" cy="1035191"/>
            </a:xfrm>
          </p:grpSpPr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28B3DF28-21AB-4431-A228-4E73A8B5F271}"/>
                  </a:ext>
                </a:extLst>
              </p:cNvPr>
              <p:cNvSpPr/>
              <p:nvPr/>
            </p:nvSpPr>
            <p:spPr>
              <a:xfrm rot="3600000">
                <a:off x="563328" y="3218155"/>
                <a:ext cx="358749" cy="238905"/>
              </a:xfrm>
              <a:custGeom>
                <a:avLst/>
                <a:gdLst>
                  <a:gd name="connsiteX0" fmla="*/ 18924 w 404746"/>
                  <a:gd name="connsiteY0" fmla="*/ 156973 h 249177"/>
                  <a:gd name="connsiteX1" fmla="*/ 22715 w 404746"/>
                  <a:gd name="connsiteY1" fmla="*/ 149162 h 249177"/>
                  <a:gd name="connsiteX2" fmla="*/ 38398 w 404746"/>
                  <a:gd name="connsiteY2" fmla="*/ 139061 h 249177"/>
                  <a:gd name="connsiteX3" fmla="*/ 91554 w 404746"/>
                  <a:gd name="connsiteY3" fmla="*/ 126396 h 249177"/>
                  <a:gd name="connsiteX4" fmla="*/ 130199 w 404746"/>
                  <a:gd name="connsiteY4" fmla="*/ 99941 h 249177"/>
                  <a:gd name="connsiteX5" fmla="*/ 132708 w 404746"/>
                  <a:gd name="connsiteY5" fmla="*/ 96772 h 249177"/>
                  <a:gd name="connsiteX6" fmla="*/ 96009 w 404746"/>
                  <a:gd name="connsiteY6" fmla="*/ 96772 h 249177"/>
                  <a:gd name="connsiteX7" fmla="*/ 73538 w 404746"/>
                  <a:gd name="connsiteY7" fmla="*/ 72409 h 249177"/>
                  <a:gd name="connsiteX8" fmla="*/ 96009 w 404746"/>
                  <a:gd name="connsiteY8" fmla="*/ 48046 h 249177"/>
                  <a:gd name="connsiteX9" fmla="*/ 171280 w 404746"/>
                  <a:gd name="connsiteY9" fmla="*/ 48046 h 249177"/>
                  <a:gd name="connsiteX10" fmla="*/ 193793 w 404746"/>
                  <a:gd name="connsiteY10" fmla="*/ 19606 h 249177"/>
                  <a:gd name="connsiteX11" fmla="*/ 248941 w 404746"/>
                  <a:gd name="connsiteY11" fmla="*/ 2659 h 249177"/>
                  <a:gd name="connsiteX12" fmla="*/ 259404 w 404746"/>
                  <a:gd name="connsiteY12" fmla="*/ 9004 h 249177"/>
                  <a:gd name="connsiteX13" fmla="*/ 404746 w 404746"/>
                  <a:gd name="connsiteY13" fmla="*/ 38863 h 249177"/>
                  <a:gd name="connsiteX14" fmla="*/ 383660 w 404746"/>
                  <a:gd name="connsiteY14" fmla="*/ 141502 h 249177"/>
                  <a:gd name="connsiteX15" fmla="*/ 254900 w 404746"/>
                  <a:gd name="connsiteY15" fmla="*/ 115050 h 249177"/>
                  <a:gd name="connsiteX16" fmla="*/ 231627 w 404746"/>
                  <a:gd name="connsiteY16" fmla="*/ 144450 h 249177"/>
                  <a:gd name="connsiteX17" fmla="*/ 228931 w 404746"/>
                  <a:gd name="connsiteY17" fmla="*/ 149181 h 249177"/>
                  <a:gd name="connsiteX18" fmla="*/ 209971 w 404746"/>
                  <a:gd name="connsiteY18" fmla="*/ 171807 h 249177"/>
                  <a:gd name="connsiteX19" fmla="*/ 205020 w 404746"/>
                  <a:gd name="connsiteY19" fmla="*/ 178061 h 249177"/>
                  <a:gd name="connsiteX20" fmla="*/ 204858 w 404746"/>
                  <a:gd name="connsiteY20" fmla="*/ 177909 h 249177"/>
                  <a:gd name="connsiteX21" fmla="*/ 173225 w 404746"/>
                  <a:gd name="connsiteY21" fmla="*/ 215657 h 249177"/>
                  <a:gd name="connsiteX22" fmla="*/ 171336 w 404746"/>
                  <a:gd name="connsiteY22" fmla="*/ 217234 h 249177"/>
                  <a:gd name="connsiteX23" fmla="*/ 171241 w 404746"/>
                  <a:gd name="connsiteY23" fmla="*/ 217313 h 249177"/>
                  <a:gd name="connsiteX24" fmla="*/ 166295 w 404746"/>
                  <a:gd name="connsiteY24" fmla="*/ 221249 h 249177"/>
                  <a:gd name="connsiteX25" fmla="*/ 164678 w 404746"/>
                  <a:gd name="connsiteY25" fmla="*/ 222536 h 249177"/>
                  <a:gd name="connsiteX26" fmla="*/ 120081 w 404746"/>
                  <a:gd name="connsiteY26" fmla="*/ 246499 h 249177"/>
                  <a:gd name="connsiteX27" fmla="*/ 93337 w 404746"/>
                  <a:gd name="connsiteY27" fmla="*/ 238990 h 249177"/>
                  <a:gd name="connsiteX28" fmla="*/ 92371 w 404746"/>
                  <a:gd name="connsiteY28" fmla="*/ 234537 h 249177"/>
                  <a:gd name="connsiteX29" fmla="*/ 72018 w 404746"/>
                  <a:gd name="connsiteY29" fmla="*/ 244595 h 249177"/>
                  <a:gd name="connsiteX30" fmla="*/ 41615 w 404746"/>
                  <a:gd name="connsiteY30" fmla="*/ 236296 h 249177"/>
                  <a:gd name="connsiteX31" fmla="*/ 41788 w 404746"/>
                  <a:gd name="connsiteY31" fmla="*/ 221785 h 249177"/>
                  <a:gd name="connsiteX32" fmla="*/ 28491 w 404746"/>
                  <a:gd name="connsiteY32" fmla="*/ 224953 h 249177"/>
                  <a:gd name="connsiteX33" fmla="*/ 370 w 404746"/>
                  <a:gd name="connsiteY33" fmla="*/ 209923 h 249177"/>
                  <a:gd name="connsiteX34" fmla="*/ 614 w 404746"/>
                  <a:gd name="connsiteY34" fmla="*/ 201406 h 249177"/>
                  <a:gd name="connsiteX35" fmla="*/ 4405 w 404746"/>
                  <a:gd name="connsiteY35" fmla="*/ 193596 h 249177"/>
                  <a:gd name="connsiteX36" fmla="*/ 20088 w 404746"/>
                  <a:gd name="connsiteY36" fmla="*/ 183495 h 249177"/>
                  <a:gd name="connsiteX37" fmla="*/ 34091 w 404746"/>
                  <a:gd name="connsiteY37" fmla="*/ 180158 h 249177"/>
                  <a:gd name="connsiteX38" fmla="*/ 18680 w 404746"/>
                  <a:gd name="connsiteY38" fmla="*/ 165489 h 249177"/>
                  <a:gd name="connsiteX39" fmla="*/ 18924 w 404746"/>
                  <a:gd name="connsiteY39" fmla="*/ 156973 h 249177"/>
                  <a:gd name="connsiteX0" fmla="*/ 18924 w 404746"/>
                  <a:gd name="connsiteY0" fmla="*/ 156973 h 249177"/>
                  <a:gd name="connsiteX1" fmla="*/ 22715 w 404746"/>
                  <a:gd name="connsiteY1" fmla="*/ 149162 h 249177"/>
                  <a:gd name="connsiteX2" fmla="*/ 38398 w 404746"/>
                  <a:gd name="connsiteY2" fmla="*/ 139061 h 249177"/>
                  <a:gd name="connsiteX3" fmla="*/ 91554 w 404746"/>
                  <a:gd name="connsiteY3" fmla="*/ 126396 h 249177"/>
                  <a:gd name="connsiteX4" fmla="*/ 130199 w 404746"/>
                  <a:gd name="connsiteY4" fmla="*/ 99941 h 249177"/>
                  <a:gd name="connsiteX5" fmla="*/ 132708 w 404746"/>
                  <a:gd name="connsiteY5" fmla="*/ 96772 h 249177"/>
                  <a:gd name="connsiteX6" fmla="*/ 96009 w 404746"/>
                  <a:gd name="connsiteY6" fmla="*/ 96772 h 249177"/>
                  <a:gd name="connsiteX7" fmla="*/ 73538 w 404746"/>
                  <a:gd name="connsiteY7" fmla="*/ 72409 h 249177"/>
                  <a:gd name="connsiteX8" fmla="*/ 96009 w 404746"/>
                  <a:gd name="connsiteY8" fmla="*/ 48046 h 249177"/>
                  <a:gd name="connsiteX9" fmla="*/ 171280 w 404746"/>
                  <a:gd name="connsiteY9" fmla="*/ 48046 h 249177"/>
                  <a:gd name="connsiteX10" fmla="*/ 193793 w 404746"/>
                  <a:gd name="connsiteY10" fmla="*/ 19606 h 249177"/>
                  <a:gd name="connsiteX11" fmla="*/ 248941 w 404746"/>
                  <a:gd name="connsiteY11" fmla="*/ 2659 h 249177"/>
                  <a:gd name="connsiteX12" fmla="*/ 259404 w 404746"/>
                  <a:gd name="connsiteY12" fmla="*/ 9004 h 249177"/>
                  <a:gd name="connsiteX13" fmla="*/ 404746 w 404746"/>
                  <a:gd name="connsiteY13" fmla="*/ 38863 h 249177"/>
                  <a:gd name="connsiteX14" fmla="*/ 334225 w 404746"/>
                  <a:gd name="connsiteY14" fmla="*/ 174142 h 249177"/>
                  <a:gd name="connsiteX15" fmla="*/ 254900 w 404746"/>
                  <a:gd name="connsiteY15" fmla="*/ 115050 h 249177"/>
                  <a:gd name="connsiteX16" fmla="*/ 231627 w 404746"/>
                  <a:gd name="connsiteY16" fmla="*/ 144450 h 249177"/>
                  <a:gd name="connsiteX17" fmla="*/ 228931 w 404746"/>
                  <a:gd name="connsiteY17" fmla="*/ 149181 h 249177"/>
                  <a:gd name="connsiteX18" fmla="*/ 209971 w 404746"/>
                  <a:gd name="connsiteY18" fmla="*/ 171807 h 249177"/>
                  <a:gd name="connsiteX19" fmla="*/ 205020 w 404746"/>
                  <a:gd name="connsiteY19" fmla="*/ 178061 h 249177"/>
                  <a:gd name="connsiteX20" fmla="*/ 204858 w 404746"/>
                  <a:gd name="connsiteY20" fmla="*/ 177909 h 249177"/>
                  <a:gd name="connsiteX21" fmla="*/ 173225 w 404746"/>
                  <a:gd name="connsiteY21" fmla="*/ 215657 h 249177"/>
                  <a:gd name="connsiteX22" fmla="*/ 171336 w 404746"/>
                  <a:gd name="connsiteY22" fmla="*/ 217234 h 249177"/>
                  <a:gd name="connsiteX23" fmla="*/ 171241 w 404746"/>
                  <a:gd name="connsiteY23" fmla="*/ 217313 h 249177"/>
                  <a:gd name="connsiteX24" fmla="*/ 166295 w 404746"/>
                  <a:gd name="connsiteY24" fmla="*/ 221249 h 249177"/>
                  <a:gd name="connsiteX25" fmla="*/ 164678 w 404746"/>
                  <a:gd name="connsiteY25" fmla="*/ 222536 h 249177"/>
                  <a:gd name="connsiteX26" fmla="*/ 120081 w 404746"/>
                  <a:gd name="connsiteY26" fmla="*/ 246499 h 249177"/>
                  <a:gd name="connsiteX27" fmla="*/ 93337 w 404746"/>
                  <a:gd name="connsiteY27" fmla="*/ 238990 h 249177"/>
                  <a:gd name="connsiteX28" fmla="*/ 92371 w 404746"/>
                  <a:gd name="connsiteY28" fmla="*/ 234537 h 249177"/>
                  <a:gd name="connsiteX29" fmla="*/ 72018 w 404746"/>
                  <a:gd name="connsiteY29" fmla="*/ 244595 h 249177"/>
                  <a:gd name="connsiteX30" fmla="*/ 41615 w 404746"/>
                  <a:gd name="connsiteY30" fmla="*/ 236296 h 249177"/>
                  <a:gd name="connsiteX31" fmla="*/ 41788 w 404746"/>
                  <a:gd name="connsiteY31" fmla="*/ 221785 h 249177"/>
                  <a:gd name="connsiteX32" fmla="*/ 28491 w 404746"/>
                  <a:gd name="connsiteY32" fmla="*/ 224953 h 249177"/>
                  <a:gd name="connsiteX33" fmla="*/ 370 w 404746"/>
                  <a:gd name="connsiteY33" fmla="*/ 209923 h 249177"/>
                  <a:gd name="connsiteX34" fmla="*/ 614 w 404746"/>
                  <a:gd name="connsiteY34" fmla="*/ 201406 h 249177"/>
                  <a:gd name="connsiteX35" fmla="*/ 4405 w 404746"/>
                  <a:gd name="connsiteY35" fmla="*/ 193596 h 249177"/>
                  <a:gd name="connsiteX36" fmla="*/ 20088 w 404746"/>
                  <a:gd name="connsiteY36" fmla="*/ 183495 h 249177"/>
                  <a:gd name="connsiteX37" fmla="*/ 34091 w 404746"/>
                  <a:gd name="connsiteY37" fmla="*/ 180158 h 249177"/>
                  <a:gd name="connsiteX38" fmla="*/ 18680 w 404746"/>
                  <a:gd name="connsiteY38" fmla="*/ 165489 h 249177"/>
                  <a:gd name="connsiteX39" fmla="*/ 18924 w 404746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34225 w 374174"/>
                  <a:gd name="connsiteY14" fmla="*/ 174142 h 249177"/>
                  <a:gd name="connsiteX15" fmla="*/ 254900 w 374174"/>
                  <a:gd name="connsiteY15" fmla="*/ 115050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34225 w 374174"/>
                  <a:gd name="connsiteY14" fmla="*/ 174142 h 249177"/>
                  <a:gd name="connsiteX15" fmla="*/ 261404 w 374174"/>
                  <a:gd name="connsiteY15" fmla="*/ 130277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23965 w 374174"/>
                  <a:gd name="connsiteY14" fmla="*/ 172043 h 249177"/>
                  <a:gd name="connsiteX15" fmla="*/ 261404 w 374174"/>
                  <a:gd name="connsiteY15" fmla="*/ 130277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74174" h="249177">
                    <a:moveTo>
                      <a:pt x="18924" y="156973"/>
                    </a:moveTo>
                    <a:cubicBezTo>
                      <a:pt x="19632" y="154204"/>
                      <a:pt x="20931" y="151553"/>
                      <a:pt x="22715" y="149162"/>
                    </a:cubicBezTo>
                    <a:cubicBezTo>
                      <a:pt x="26283" y="144380"/>
                      <a:pt x="31793" y="140635"/>
                      <a:pt x="38398" y="139061"/>
                    </a:cubicBezTo>
                    <a:lnTo>
                      <a:pt x="91554" y="126396"/>
                    </a:lnTo>
                    <a:lnTo>
                      <a:pt x="130199" y="99941"/>
                    </a:lnTo>
                    <a:lnTo>
                      <a:pt x="132708" y="96772"/>
                    </a:lnTo>
                    <a:lnTo>
                      <a:pt x="96009" y="96772"/>
                    </a:lnTo>
                    <a:cubicBezTo>
                      <a:pt x="83599" y="96772"/>
                      <a:pt x="73538" y="85864"/>
                      <a:pt x="73538" y="72409"/>
                    </a:cubicBezTo>
                    <a:cubicBezTo>
                      <a:pt x="73538" y="58954"/>
                      <a:pt x="83599" y="48046"/>
                      <a:pt x="96009" y="48046"/>
                    </a:cubicBezTo>
                    <a:lnTo>
                      <a:pt x="171280" y="48046"/>
                    </a:lnTo>
                    <a:lnTo>
                      <a:pt x="193793" y="19606"/>
                    </a:lnTo>
                    <a:cubicBezTo>
                      <a:pt x="207781" y="1935"/>
                      <a:pt x="229692" y="-4006"/>
                      <a:pt x="248941" y="2659"/>
                    </a:cubicBezTo>
                    <a:lnTo>
                      <a:pt x="259404" y="9004"/>
                    </a:lnTo>
                    <a:lnTo>
                      <a:pt x="374174" y="78569"/>
                    </a:lnTo>
                    <a:lnTo>
                      <a:pt x="323965" y="172043"/>
                    </a:lnTo>
                    <a:lnTo>
                      <a:pt x="261404" y="130277"/>
                    </a:lnTo>
                    <a:lnTo>
                      <a:pt x="231627" y="144450"/>
                    </a:lnTo>
                    <a:cubicBezTo>
                      <a:pt x="231136" y="146212"/>
                      <a:pt x="230137" y="147742"/>
                      <a:pt x="228931" y="149181"/>
                    </a:cubicBezTo>
                    <a:lnTo>
                      <a:pt x="209971" y="171807"/>
                    </a:lnTo>
                    <a:lnTo>
                      <a:pt x="205020" y="178061"/>
                    </a:lnTo>
                    <a:lnTo>
                      <a:pt x="204858" y="177909"/>
                    </a:lnTo>
                    <a:lnTo>
                      <a:pt x="173225" y="215657"/>
                    </a:lnTo>
                    <a:lnTo>
                      <a:pt x="171336" y="217234"/>
                    </a:lnTo>
                    <a:cubicBezTo>
                      <a:pt x="171310" y="217265"/>
                      <a:pt x="171284" y="217296"/>
                      <a:pt x="171241" y="217313"/>
                    </a:cubicBezTo>
                    <a:cubicBezTo>
                      <a:pt x="169892" y="219059"/>
                      <a:pt x="168157" y="220320"/>
                      <a:pt x="166295" y="221249"/>
                    </a:cubicBezTo>
                    <a:cubicBezTo>
                      <a:pt x="165870" y="221861"/>
                      <a:pt x="165284" y="222210"/>
                      <a:pt x="164678" y="222536"/>
                    </a:cubicBezTo>
                    <a:lnTo>
                      <a:pt x="120081" y="246499"/>
                    </a:lnTo>
                    <a:cubicBezTo>
                      <a:pt x="109746" y="252053"/>
                      <a:pt x="97772" y="248691"/>
                      <a:pt x="93337" y="238990"/>
                    </a:cubicBezTo>
                    <a:lnTo>
                      <a:pt x="92371" y="234537"/>
                    </a:lnTo>
                    <a:lnTo>
                      <a:pt x="72018" y="244595"/>
                    </a:lnTo>
                    <a:cubicBezTo>
                      <a:pt x="59711" y="250678"/>
                      <a:pt x="46099" y="246962"/>
                      <a:pt x="41615" y="236296"/>
                    </a:cubicBezTo>
                    <a:cubicBezTo>
                      <a:pt x="39674" y="231681"/>
                      <a:pt x="39760" y="226520"/>
                      <a:pt x="41788" y="221785"/>
                    </a:cubicBezTo>
                    <a:lnTo>
                      <a:pt x="28491" y="224953"/>
                    </a:lnTo>
                    <a:cubicBezTo>
                      <a:pt x="15281" y="228100"/>
                      <a:pt x="2691" y="221371"/>
                      <a:pt x="370" y="209923"/>
                    </a:cubicBezTo>
                    <a:cubicBezTo>
                      <a:pt x="-210" y="207061"/>
                      <a:pt x="-94" y="204175"/>
                      <a:pt x="614" y="201406"/>
                    </a:cubicBezTo>
                    <a:cubicBezTo>
                      <a:pt x="1322" y="198638"/>
                      <a:pt x="2621" y="195987"/>
                      <a:pt x="4405" y="193596"/>
                    </a:cubicBezTo>
                    <a:cubicBezTo>
                      <a:pt x="7973" y="188814"/>
                      <a:pt x="13483" y="185069"/>
                      <a:pt x="20088" y="183495"/>
                    </a:cubicBezTo>
                    <a:lnTo>
                      <a:pt x="34091" y="180158"/>
                    </a:lnTo>
                    <a:cubicBezTo>
                      <a:pt x="26264" y="178588"/>
                      <a:pt x="20218" y="173075"/>
                      <a:pt x="18680" y="165489"/>
                    </a:cubicBezTo>
                    <a:cubicBezTo>
                      <a:pt x="18100" y="162627"/>
                      <a:pt x="18217" y="159741"/>
                      <a:pt x="18924" y="1569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B7DB6F49-399F-4064-B9FD-CA32B131B43F}"/>
                  </a:ext>
                </a:extLst>
              </p:cNvPr>
              <p:cNvSpPr/>
              <p:nvPr/>
            </p:nvSpPr>
            <p:spPr>
              <a:xfrm rot="5400000">
                <a:off x="565655" y="3571714"/>
                <a:ext cx="809881" cy="433539"/>
              </a:xfrm>
              <a:custGeom>
                <a:avLst/>
                <a:gdLst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809881 w 809881"/>
                  <a:gd name="connsiteY4" fmla="*/ 93572 h 433539"/>
                  <a:gd name="connsiteX5" fmla="*/ 474456 w 809881"/>
                  <a:gd name="connsiteY5" fmla="*/ 428997 h 433539"/>
                  <a:gd name="connsiteX6" fmla="*/ 474456 w 809881"/>
                  <a:gd name="connsiteY6" fmla="*/ 433539 h 433539"/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809881 w 809881"/>
                  <a:gd name="connsiteY4" fmla="*/ 93572 h 433539"/>
                  <a:gd name="connsiteX5" fmla="*/ 474456 w 809881"/>
                  <a:gd name="connsiteY5" fmla="*/ 428997 h 433539"/>
                  <a:gd name="connsiteX6" fmla="*/ 0 w 809881"/>
                  <a:gd name="connsiteY6" fmla="*/ 433539 h 433539"/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759832 w 809881"/>
                  <a:gd name="connsiteY4" fmla="*/ 38015 h 433539"/>
                  <a:gd name="connsiteX5" fmla="*/ 809881 w 809881"/>
                  <a:gd name="connsiteY5" fmla="*/ 93572 h 433539"/>
                  <a:gd name="connsiteX6" fmla="*/ 474456 w 809881"/>
                  <a:gd name="connsiteY6" fmla="*/ 428997 h 433539"/>
                  <a:gd name="connsiteX7" fmla="*/ 0 w 809881"/>
                  <a:gd name="connsiteY7" fmla="*/ 433539 h 433539"/>
                  <a:gd name="connsiteX0" fmla="*/ 759832 w 851272"/>
                  <a:gd name="connsiteY0" fmla="*/ 38015 h 433539"/>
                  <a:gd name="connsiteX1" fmla="*/ 809881 w 851272"/>
                  <a:gd name="connsiteY1" fmla="*/ 93572 h 433539"/>
                  <a:gd name="connsiteX2" fmla="*/ 474456 w 851272"/>
                  <a:gd name="connsiteY2" fmla="*/ 428997 h 433539"/>
                  <a:gd name="connsiteX3" fmla="*/ 0 w 851272"/>
                  <a:gd name="connsiteY3" fmla="*/ 433539 h 433539"/>
                  <a:gd name="connsiteX4" fmla="*/ 0 w 851272"/>
                  <a:gd name="connsiteY4" fmla="*/ 301208 h 433539"/>
                  <a:gd name="connsiteX5" fmla="*/ 415101 w 851272"/>
                  <a:gd name="connsiteY5" fmla="*/ 301208 h 433539"/>
                  <a:gd name="connsiteX6" fmla="*/ 716309 w 851272"/>
                  <a:gd name="connsiteY6" fmla="*/ 0 h 433539"/>
                  <a:gd name="connsiteX7" fmla="*/ 851272 w 851272"/>
                  <a:gd name="connsiteY7" fmla="*/ 129455 h 433539"/>
                  <a:gd name="connsiteX0" fmla="*/ 809881 w 851272"/>
                  <a:gd name="connsiteY0" fmla="*/ 93572 h 433539"/>
                  <a:gd name="connsiteX1" fmla="*/ 474456 w 851272"/>
                  <a:gd name="connsiteY1" fmla="*/ 428997 h 433539"/>
                  <a:gd name="connsiteX2" fmla="*/ 0 w 851272"/>
                  <a:gd name="connsiteY2" fmla="*/ 433539 h 433539"/>
                  <a:gd name="connsiteX3" fmla="*/ 0 w 851272"/>
                  <a:gd name="connsiteY3" fmla="*/ 301208 h 433539"/>
                  <a:gd name="connsiteX4" fmla="*/ 415101 w 851272"/>
                  <a:gd name="connsiteY4" fmla="*/ 301208 h 433539"/>
                  <a:gd name="connsiteX5" fmla="*/ 716309 w 851272"/>
                  <a:gd name="connsiteY5" fmla="*/ 0 h 433539"/>
                  <a:gd name="connsiteX6" fmla="*/ 851272 w 851272"/>
                  <a:gd name="connsiteY6" fmla="*/ 129455 h 433539"/>
                  <a:gd name="connsiteX0" fmla="*/ 809881 w 809881"/>
                  <a:gd name="connsiteY0" fmla="*/ 93572 h 433539"/>
                  <a:gd name="connsiteX1" fmla="*/ 474456 w 809881"/>
                  <a:gd name="connsiteY1" fmla="*/ 428997 h 433539"/>
                  <a:gd name="connsiteX2" fmla="*/ 0 w 809881"/>
                  <a:gd name="connsiteY2" fmla="*/ 433539 h 433539"/>
                  <a:gd name="connsiteX3" fmla="*/ 0 w 809881"/>
                  <a:gd name="connsiteY3" fmla="*/ 301208 h 433539"/>
                  <a:gd name="connsiteX4" fmla="*/ 415101 w 809881"/>
                  <a:gd name="connsiteY4" fmla="*/ 301208 h 433539"/>
                  <a:gd name="connsiteX5" fmla="*/ 716309 w 809881"/>
                  <a:gd name="connsiteY5" fmla="*/ 0 h 433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9881" h="433539">
                    <a:moveTo>
                      <a:pt x="809881" y="93572"/>
                    </a:moveTo>
                    <a:lnTo>
                      <a:pt x="474456" y="428997"/>
                    </a:lnTo>
                    <a:lnTo>
                      <a:pt x="0" y="433539"/>
                    </a:lnTo>
                    <a:lnTo>
                      <a:pt x="0" y="301208"/>
                    </a:lnTo>
                    <a:lnTo>
                      <a:pt x="415101" y="301208"/>
                    </a:lnTo>
                    <a:lnTo>
                      <a:pt x="716309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58" name="グループ化 557">
              <a:extLst>
                <a:ext uri="{FF2B5EF4-FFF2-40B4-BE49-F238E27FC236}">
                  <a16:creationId xmlns:a16="http://schemas.microsoft.com/office/drawing/2014/main" id="{38F5765C-6964-4C25-8678-3C803B680F43}"/>
                </a:ext>
              </a:extLst>
            </p:cNvPr>
            <p:cNvGrpSpPr/>
            <p:nvPr/>
          </p:nvGrpSpPr>
          <p:grpSpPr>
            <a:xfrm flipH="1">
              <a:off x="1582386" y="3158233"/>
              <a:ext cx="564115" cy="1035191"/>
              <a:chOff x="623250" y="3158233"/>
              <a:chExt cx="564115" cy="1035191"/>
            </a:xfrm>
          </p:grpSpPr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4380124B-9763-45D6-87D5-1A194AE655F2}"/>
                  </a:ext>
                </a:extLst>
              </p:cNvPr>
              <p:cNvSpPr/>
              <p:nvPr/>
            </p:nvSpPr>
            <p:spPr>
              <a:xfrm rot="3600000">
                <a:off x="563328" y="3218155"/>
                <a:ext cx="358749" cy="238905"/>
              </a:xfrm>
              <a:custGeom>
                <a:avLst/>
                <a:gdLst>
                  <a:gd name="connsiteX0" fmla="*/ 18924 w 404746"/>
                  <a:gd name="connsiteY0" fmla="*/ 156973 h 249177"/>
                  <a:gd name="connsiteX1" fmla="*/ 22715 w 404746"/>
                  <a:gd name="connsiteY1" fmla="*/ 149162 h 249177"/>
                  <a:gd name="connsiteX2" fmla="*/ 38398 w 404746"/>
                  <a:gd name="connsiteY2" fmla="*/ 139061 h 249177"/>
                  <a:gd name="connsiteX3" fmla="*/ 91554 w 404746"/>
                  <a:gd name="connsiteY3" fmla="*/ 126396 h 249177"/>
                  <a:gd name="connsiteX4" fmla="*/ 130199 w 404746"/>
                  <a:gd name="connsiteY4" fmla="*/ 99941 h 249177"/>
                  <a:gd name="connsiteX5" fmla="*/ 132708 w 404746"/>
                  <a:gd name="connsiteY5" fmla="*/ 96772 h 249177"/>
                  <a:gd name="connsiteX6" fmla="*/ 96009 w 404746"/>
                  <a:gd name="connsiteY6" fmla="*/ 96772 h 249177"/>
                  <a:gd name="connsiteX7" fmla="*/ 73538 w 404746"/>
                  <a:gd name="connsiteY7" fmla="*/ 72409 h 249177"/>
                  <a:gd name="connsiteX8" fmla="*/ 96009 w 404746"/>
                  <a:gd name="connsiteY8" fmla="*/ 48046 h 249177"/>
                  <a:gd name="connsiteX9" fmla="*/ 171280 w 404746"/>
                  <a:gd name="connsiteY9" fmla="*/ 48046 h 249177"/>
                  <a:gd name="connsiteX10" fmla="*/ 193793 w 404746"/>
                  <a:gd name="connsiteY10" fmla="*/ 19606 h 249177"/>
                  <a:gd name="connsiteX11" fmla="*/ 248941 w 404746"/>
                  <a:gd name="connsiteY11" fmla="*/ 2659 h 249177"/>
                  <a:gd name="connsiteX12" fmla="*/ 259404 w 404746"/>
                  <a:gd name="connsiteY12" fmla="*/ 9004 h 249177"/>
                  <a:gd name="connsiteX13" fmla="*/ 404746 w 404746"/>
                  <a:gd name="connsiteY13" fmla="*/ 38863 h 249177"/>
                  <a:gd name="connsiteX14" fmla="*/ 383660 w 404746"/>
                  <a:gd name="connsiteY14" fmla="*/ 141502 h 249177"/>
                  <a:gd name="connsiteX15" fmla="*/ 254900 w 404746"/>
                  <a:gd name="connsiteY15" fmla="*/ 115050 h 249177"/>
                  <a:gd name="connsiteX16" fmla="*/ 231627 w 404746"/>
                  <a:gd name="connsiteY16" fmla="*/ 144450 h 249177"/>
                  <a:gd name="connsiteX17" fmla="*/ 228931 w 404746"/>
                  <a:gd name="connsiteY17" fmla="*/ 149181 h 249177"/>
                  <a:gd name="connsiteX18" fmla="*/ 209971 w 404746"/>
                  <a:gd name="connsiteY18" fmla="*/ 171807 h 249177"/>
                  <a:gd name="connsiteX19" fmla="*/ 205020 w 404746"/>
                  <a:gd name="connsiteY19" fmla="*/ 178061 h 249177"/>
                  <a:gd name="connsiteX20" fmla="*/ 204858 w 404746"/>
                  <a:gd name="connsiteY20" fmla="*/ 177909 h 249177"/>
                  <a:gd name="connsiteX21" fmla="*/ 173225 w 404746"/>
                  <a:gd name="connsiteY21" fmla="*/ 215657 h 249177"/>
                  <a:gd name="connsiteX22" fmla="*/ 171336 w 404746"/>
                  <a:gd name="connsiteY22" fmla="*/ 217234 h 249177"/>
                  <a:gd name="connsiteX23" fmla="*/ 171241 w 404746"/>
                  <a:gd name="connsiteY23" fmla="*/ 217313 h 249177"/>
                  <a:gd name="connsiteX24" fmla="*/ 166295 w 404746"/>
                  <a:gd name="connsiteY24" fmla="*/ 221249 h 249177"/>
                  <a:gd name="connsiteX25" fmla="*/ 164678 w 404746"/>
                  <a:gd name="connsiteY25" fmla="*/ 222536 h 249177"/>
                  <a:gd name="connsiteX26" fmla="*/ 120081 w 404746"/>
                  <a:gd name="connsiteY26" fmla="*/ 246499 h 249177"/>
                  <a:gd name="connsiteX27" fmla="*/ 93337 w 404746"/>
                  <a:gd name="connsiteY27" fmla="*/ 238990 h 249177"/>
                  <a:gd name="connsiteX28" fmla="*/ 92371 w 404746"/>
                  <a:gd name="connsiteY28" fmla="*/ 234537 h 249177"/>
                  <a:gd name="connsiteX29" fmla="*/ 72018 w 404746"/>
                  <a:gd name="connsiteY29" fmla="*/ 244595 h 249177"/>
                  <a:gd name="connsiteX30" fmla="*/ 41615 w 404746"/>
                  <a:gd name="connsiteY30" fmla="*/ 236296 h 249177"/>
                  <a:gd name="connsiteX31" fmla="*/ 41788 w 404746"/>
                  <a:gd name="connsiteY31" fmla="*/ 221785 h 249177"/>
                  <a:gd name="connsiteX32" fmla="*/ 28491 w 404746"/>
                  <a:gd name="connsiteY32" fmla="*/ 224953 h 249177"/>
                  <a:gd name="connsiteX33" fmla="*/ 370 w 404746"/>
                  <a:gd name="connsiteY33" fmla="*/ 209923 h 249177"/>
                  <a:gd name="connsiteX34" fmla="*/ 614 w 404746"/>
                  <a:gd name="connsiteY34" fmla="*/ 201406 h 249177"/>
                  <a:gd name="connsiteX35" fmla="*/ 4405 w 404746"/>
                  <a:gd name="connsiteY35" fmla="*/ 193596 h 249177"/>
                  <a:gd name="connsiteX36" fmla="*/ 20088 w 404746"/>
                  <a:gd name="connsiteY36" fmla="*/ 183495 h 249177"/>
                  <a:gd name="connsiteX37" fmla="*/ 34091 w 404746"/>
                  <a:gd name="connsiteY37" fmla="*/ 180158 h 249177"/>
                  <a:gd name="connsiteX38" fmla="*/ 18680 w 404746"/>
                  <a:gd name="connsiteY38" fmla="*/ 165489 h 249177"/>
                  <a:gd name="connsiteX39" fmla="*/ 18924 w 404746"/>
                  <a:gd name="connsiteY39" fmla="*/ 156973 h 249177"/>
                  <a:gd name="connsiteX0" fmla="*/ 18924 w 404746"/>
                  <a:gd name="connsiteY0" fmla="*/ 156973 h 249177"/>
                  <a:gd name="connsiteX1" fmla="*/ 22715 w 404746"/>
                  <a:gd name="connsiteY1" fmla="*/ 149162 h 249177"/>
                  <a:gd name="connsiteX2" fmla="*/ 38398 w 404746"/>
                  <a:gd name="connsiteY2" fmla="*/ 139061 h 249177"/>
                  <a:gd name="connsiteX3" fmla="*/ 91554 w 404746"/>
                  <a:gd name="connsiteY3" fmla="*/ 126396 h 249177"/>
                  <a:gd name="connsiteX4" fmla="*/ 130199 w 404746"/>
                  <a:gd name="connsiteY4" fmla="*/ 99941 h 249177"/>
                  <a:gd name="connsiteX5" fmla="*/ 132708 w 404746"/>
                  <a:gd name="connsiteY5" fmla="*/ 96772 h 249177"/>
                  <a:gd name="connsiteX6" fmla="*/ 96009 w 404746"/>
                  <a:gd name="connsiteY6" fmla="*/ 96772 h 249177"/>
                  <a:gd name="connsiteX7" fmla="*/ 73538 w 404746"/>
                  <a:gd name="connsiteY7" fmla="*/ 72409 h 249177"/>
                  <a:gd name="connsiteX8" fmla="*/ 96009 w 404746"/>
                  <a:gd name="connsiteY8" fmla="*/ 48046 h 249177"/>
                  <a:gd name="connsiteX9" fmla="*/ 171280 w 404746"/>
                  <a:gd name="connsiteY9" fmla="*/ 48046 h 249177"/>
                  <a:gd name="connsiteX10" fmla="*/ 193793 w 404746"/>
                  <a:gd name="connsiteY10" fmla="*/ 19606 h 249177"/>
                  <a:gd name="connsiteX11" fmla="*/ 248941 w 404746"/>
                  <a:gd name="connsiteY11" fmla="*/ 2659 h 249177"/>
                  <a:gd name="connsiteX12" fmla="*/ 259404 w 404746"/>
                  <a:gd name="connsiteY12" fmla="*/ 9004 h 249177"/>
                  <a:gd name="connsiteX13" fmla="*/ 404746 w 404746"/>
                  <a:gd name="connsiteY13" fmla="*/ 38863 h 249177"/>
                  <a:gd name="connsiteX14" fmla="*/ 334225 w 404746"/>
                  <a:gd name="connsiteY14" fmla="*/ 174142 h 249177"/>
                  <a:gd name="connsiteX15" fmla="*/ 254900 w 404746"/>
                  <a:gd name="connsiteY15" fmla="*/ 115050 h 249177"/>
                  <a:gd name="connsiteX16" fmla="*/ 231627 w 404746"/>
                  <a:gd name="connsiteY16" fmla="*/ 144450 h 249177"/>
                  <a:gd name="connsiteX17" fmla="*/ 228931 w 404746"/>
                  <a:gd name="connsiteY17" fmla="*/ 149181 h 249177"/>
                  <a:gd name="connsiteX18" fmla="*/ 209971 w 404746"/>
                  <a:gd name="connsiteY18" fmla="*/ 171807 h 249177"/>
                  <a:gd name="connsiteX19" fmla="*/ 205020 w 404746"/>
                  <a:gd name="connsiteY19" fmla="*/ 178061 h 249177"/>
                  <a:gd name="connsiteX20" fmla="*/ 204858 w 404746"/>
                  <a:gd name="connsiteY20" fmla="*/ 177909 h 249177"/>
                  <a:gd name="connsiteX21" fmla="*/ 173225 w 404746"/>
                  <a:gd name="connsiteY21" fmla="*/ 215657 h 249177"/>
                  <a:gd name="connsiteX22" fmla="*/ 171336 w 404746"/>
                  <a:gd name="connsiteY22" fmla="*/ 217234 h 249177"/>
                  <a:gd name="connsiteX23" fmla="*/ 171241 w 404746"/>
                  <a:gd name="connsiteY23" fmla="*/ 217313 h 249177"/>
                  <a:gd name="connsiteX24" fmla="*/ 166295 w 404746"/>
                  <a:gd name="connsiteY24" fmla="*/ 221249 h 249177"/>
                  <a:gd name="connsiteX25" fmla="*/ 164678 w 404746"/>
                  <a:gd name="connsiteY25" fmla="*/ 222536 h 249177"/>
                  <a:gd name="connsiteX26" fmla="*/ 120081 w 404746"/>
                  <a:gd name="connsiteY26" fmla="*/ 246499 h 249177"/>
                  <a:gd name="connsiteX27" fmla="*/ 93337 w 404746"/>
                  <a:gd name="connsiteY27" fmla="*/ 238990 h 249177"/>
                  <a:gd name="connsiteX28" fmla="*/ 92371 w 404746"/>
                  <a:gd name="connsiteY28" fmla="*/ 234537 h 249177"/>
                  <a:gd name="connsiteX29" fmla="*/ 72018 w 404746"/>
                  <a:gd name="connsiteY29" fmla="*/ 244595 h 249177"/>
                  <a:gd name="connsiteX30" fmla="*/ 41615 w 404746"/>
                  <a:gd name="connsiteY30" fmla="*/ 236296 h 249177"/>
                  <a:gd name="connsiteX31" fmla="*/ 41788 w 404746"/>
                  <a:gd name="connsiteY31" fmla="*/ 221785 h 249177"/>
                  <a:gd name="connsiteX32" fmla="*/ 28491 w 404746"/>
                  <a:gd name="connsiteY32" fmla="*/ 224953 h 249177"/>
                  <a:gd name="connsiteX33" fmla="*/ 370 w 404746"/>
                  <a:gd name="connsiteY33" fmla="*/ 209923 h 249177"/>
                  <a:gd name="connsiteX34" fmla="*/ 614 w 404746"/>
                  <a:gd name="connsiteY34" fmla="*/ 201406 h 249177"/>
                  <a:gd name="connsiteX35" fmla="*/ 4405 w 404746"/>
                  <a:gd name="connsiteY35" fmla="*/ 193596 h 249177"/>
                  <a:gd name="connsiteX36" fmla="*/ 20088 w 404746"/>
                  <a:gd name="connsiteY36" fmla="*/ 183495 h 249177"/>
                  <a:gd name="connsiteX37" fmla="*/ 34091 w 404746"/>
                  <a:gd name="connsiteY37" fmla="*/ 180158 h 249177"/>
                  <a:gd name="connsiteX38" fmla="*/ 18680 w 404746"/>
                  <a:gd name="connsiteY38" fmla="*/ 165489 h 249177"/>
                  <a:gd name="connsiteX39" fmla="*/ 18924 w 404746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34225 w 374174"/>
                  <a:gd name="connsiteY14" fmla="*/ 174142 h 249177"/>
                  <a:gd name="connsiteX15" fmla="*/ 254900 w 374174"/>
                  <a:gd name="connsiteY15" fmla="*/ 115050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34225 w 374174"/>
                  <a:gd name="connsiteY14" fmla="*/ 174142 h 249177"/>
                  <a:gd name="connsiteX15" fmla="*/ 261404 w 374174"/>
                  <a:gd name="connsiteY15" fmla="*/ 130277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23965 w 374174"/>
                  <a:gd name="connsiteY14" fmla="*/ 172043 h 249177"/>
                  <a:gd name="connsiteX15" fmla="*/ 261404 w 374174"/>
                  <a:gd name="connsiteY15" fmla="*/ 130277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74174" h="249177">
                    <a:moveTo>
                      <a:pt x="18924" y="156973"/>
                    </a:moveTo>
                    <a:cubicBezTo>
                      <a:pt x="19632" y="154204"/>
                      <a:pt x="20931" y="151553"/>
                      <a:pt x="22715" y="149162"/>
                    </a:cubicBezTo>
                    <a:cubicBezTo>
                      <a:pt x="26283" y="144380"/>
                      <a:pt x="31793" y="140635"/>
                      <a:pt x="38398" y="139061"/>
                    </a:cubicBezTo>
                    <a:lnTo>
                      <a:pt x="91554" y="126396"/>
                    </a:lnTo>
                    <a:lnTo>
                      <a:pt x="130199" y="99941"/>
                    </a:lnTo>
                    <a:lnTo>
                      <a:pt x="132708" y="96772"/>
                    </a:lnTo>
                    <a:lnTo>
                      <a:pt x="96009" y="96772"/>
                    </a:lnTo>
                    <a:cubicBezTo>
                      <a:pt x="83599" y="96772"/>
                      <a:pt x="73538" y="85864"/>
                      <a:pt x="73538" y="72409"/>
                    </a:cubicBezTo>
                    <a:cubicBezTo>
                      <a:pt x="73538" y="58954"/>
                      <a:pt x="83599" y="48046"/>
                      <a:pt x="96009" y="48046"/>
                    </a:cubicBezTo>
                    <a:lnTo>
                      <a:pt x="171280" y="48046"/>
                    </a:lnTo>
                    <a:lnTo>
                      <a:pt x="193793" y="19606"/>
                    </a:lnTo>
                    <a:cubicBezTo>
                      <a:pt x="207781" y="1935"/>
                      <a:pt x="229692" y="-4006"/>
                      <a:pt x="248941" y="2659"/>
                    </a:cubicBezTo>
                    <a:lnTo>
                      <a:pt x="259404" y="9004"/>
                    </a:lnTo>
                    <a:lnTo>
                      <a:pt x="374174" y="78569"/>
                    </a:lnTo>
                    <a:lnTo>
                      <a:pt x="323965" y="172043"/>
                    </a:lnTo>
                    <a:lnTo>
                      <a:pt x="261404" y="130277"/>
                    </a:lnTo>
                    <a:lnTo>
                      <a:pt x="231627" y="144450"/>
                    </a:lnTo>
                    <a:cubicBezTo>
                      <a:pt x="231136" y="146212"/>
                      <a:pt x="230137" y="147742"/>
                      <a:pt x="228931" y="149181"/>
                    </a:cubicBezTo>
                    <a:lnTo>
                      <a:pt x="209971" y="171807"/>
                    </a:lnTo>
                    <a:lnTo>
                      <a:pt x="205020" y="178061"/>
                    </a:lnTo>
                    <a:lnTo>
                      <a:pt x="204858" y="177909"/>
                    </a:lnTo>
                    <a:lnTo>
                      <a:pt x="173225" y="215657"/>
                    </a:lnTo>
                    <a:lnTo>
                      <a:pt x="171336" y="217234"/>
                    </a:lnTo>
                    <a:cubicBezTo>
                      <a:pt x="171310" y="217265"/>
                      <a:pt x="171284" y="217296"/>
                      <a:pt x="171241" y="217313"/>
                    </a:cubicBezTo>
                    <a:cubicBezTo>
                      <a:pt x="169892" y="219059"/>
                      <a:pt x="168157" y="220320"/>
                      <a:pt x="166295" y="221249"/>
                    </a:cubicBezTo>
                    <a:cubicBezTo>
                      <a:pt x="165870" y="221861"/>
                      <a:pt x="165284" y="222210"/>
                      <a:pt x="164678" y="222536"/>
                    </a:cubicBezTo>
                    <a:lnTo>
                      <a:pt x="120081" y="246499"/>
                    </a:lnTo>
                    <a:cubicBezTo>
                      <a:pt x="109746" y="252053"/>
                      <a:pt x="97772" y="248691"/>
                      <a:pt x="93337" y="238990"/>
                    </a:cubicBezTo>
                    <a:lnTo>
                      <a:pt x="92371" y="234537"/>
                    </a:lnTo>
                    <a:lnTo>
                      <a:pt x="72018" y="244595"/>
                    </a:lnTo>
                    <a:cubicBezTo>
                      <a:pt x="59711" y="250678"/>
                      <a:pt x="46099" y="246962"/>
                      <a:pt x="41615" y="236296"/>
                    </a:cubicBezTo>
                    <a:cubicBezTo>
                      <a:pt x="39674" y="231681"/>
                      <a:pt x="39760" y="226520"/>
                      <a:pt x="41788" y="221785"/>
                    </a:cubicBezTo>
                    <a:lnTo>
                      <a:pt x="28491" y="224953"/>
                    </a:lnTo>
                    <a:cubicBezTo>
                      <a:pt x="15281" y="228100"/>
                      <a:pt x="2691" y="221371"/>
                      <a:pt x="370" y="209923"/>
                    </a:cubicBezTo>
                    <a:cubicBezTo>
                      <a:pt x="-210" y="207061"/>
                      <a:pt x="-94" y="204175"/>
                      <a:pt x="614" y="201406"/>
                    </a:cubicBezTo>
                    <a:cubicBezTo>
                      <a:pt x="1322" y="198638"/>
                      <a:pt x="2621" y="195987"/>
                      <a:pt x="4405" y="193596"/>
                    </a:cubicBezTo>
                    <a:cubicBezTo>
                      <a:pt x="7973" y="188814"/>
                      <a:pt x="13483" y="185069"/>
                      <a:pt x="20088" y="183495"/>
                    </a:cubicBezTo>
                    <a:lnTo>
                      <a:pt x="34091" y="180158"/>
                    </a:lnTo>
                    <a:cubicBezTo>
                      <a:pt x="26264" y="178588"/>
                      <a:pt x="20218" y="173075"/>
                      <a:pt x="18680" y="165489"/>
                    </a:cubicBezTo>
                    <a:cubicBezTo>
                      <a:pt x="18100" y="162627"/>
                      <a:pt x="18217" y="159741"/>
                      <a:pt x="18924" y="1569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61344352-5FCB-4C54-B3A3-AD3FA8347EC2}"/>
                  </a:ext>
                </a:extLst>
              </p:cNvPr>
              <p:cNvSpPr/>
              <p:nvPr/>
            </p:nvSpPr>
            <p:spPr>
              <a:xfrm rot="5400000">
                <a:off x="565655" y="3571714"/>
                <a:ext cx="809881" cy="433539"/>
              </a:xfrm>
              <a:custGeom>
                <a:avLst/>
                <a:gdLst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809881 w 809881"/>
                  <a:gd name="connsiteY4" fmla="*/ 93572 h 433539"/>
                  <a:gd name="connsiteX5" fmla="*/ 474456 w 809881"/>
                  <a:gd name="connsiteY5" fmla="*/ 428997 h 433539"/>
                  <a:gd name="connsiteX6" fmla="*/ 474456 w 809881"/>
                  <a:gd name="connsiteY6" fmla="*/ 433539 h 433539"/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809881 w 809881"/>
                  <a:gd name="connsiteY4" fmla="*/ 93572 h 433539"/>
                  <a:gd name="connsiteX5" fmla="*/ 474456 w 809881"/>
                  <a:gd name="connsiteY5" fmla="*/ 428997 h 433539"/>
                  <a:gd name="connsiteX6" fmla="*/ 0 w 809881"/>
                  <a:gd name="connsiteY6" fmla="*/ 433539 h 433539"/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759832 w 809881"/>
                  <a:gd name="connsiteY4" fmla="*/ 38015 h 433539"/>
                  <a:gd name="connsiteX5" fmla="*/ 809881 w 809881"/>
                  <a:gd name="connsiteY5" fmla="*/ 93572 h 433539"/>
                  <a:gd name="connsiteX6" fmla="*/ 474456 w 809881"/>
                  <a:gd name="connsiteY6" fmla="*/ 428997 h 433539"/>
                  <a:gd name="connsiteX7" fmla="*/ 0 w 809881"/>
                  <a:gd name="connsiteY7" fmla="*/ 433539 h 433539"/>
                  <a:gd name="connsiteX0" fmla="*/ 759832 w 851272"/>
                  <a:gd name="connsiteY0" fmla="*/ 38015 h 433539"/>
                  <a:gd name="connsiteX1" fmla="*/ 809881 w 851272"/>
                  <a:gd name="connsiteY1" fmla="*/ 93572 h 433539"/>
                  <a:gd name="connsiteX2" fmla="*/ 474456 w 851272"/>
                  <a:gd name="connsiteY2" fmla="*/ 428997 h 433539"/>
                  <a:gd name="connsiteX3" fmla="*/ 0 w 851272"/>
                  <a:gd name="connsiteY3" fmla="*/ 433539 h 433539"/>
                  <a:gd name="connsiteX4" fmla="*/ 0 w 851272"/>
                  <a:gd name="connsiteY4" fmla="*/ 301208 h 433539"/>
                  <a:gd name="connsiteX5" fmla="*/ 415101 w 851272"/>
                  <a:gd name="connsiteY5" fmla="*/ 301208 h 433539"/>
                  <a:gd name="connsiteX6" fmla="*/ 716309 w 851272"/>
                  <a:gd name="connsiteY6" fmla="*/ 0 h 433539"/>
                  <a:gd name="connsiteX7" fmla="*/ 851272 w 851272"/>
                  <a:gd name="connsiteY7" fmla="*/ 129455 h 433539"/>
                  <a:gd name="connsiteX0" fmla="*/ 809881 w 851272"/>
                  <a:gd name="connsiteY0" fmla="*/ 93572 h 433539"/>
                  <a:gd name="connsiteX1" fmla="*/ 474456 w 851272"/>
                  <a:gd name="connsiteY1" fmla="*/ 428997 h 433539"/>
                  <a:gd name="connsiteX2" fmla="*/ 0 w 851272"/>
                  <a:gd name="connsiteY2" fmla="*/ 433539 h 433539"/>
                  <a:gd name="connsiteX3" fmla="*/ 0 w 851272"/>
                  <a:gd name="connsiteY3" fmla="*/ 301208 h 433539"/>
                  <a:gd name="connsiteX4" fmla="*/ 415101 w 851272"/>
                  <a:gd name="connsiteY4" fmla="*/ 301208 h 433539"/>
                  <a:gd name="connsiteX5" fmla="*/ 716309 w 851272"/>
                  <a:gd name="connsiteY5" fmla="*/ 0 h 433539"/>
                  <a:gd name="connsiteX6" fmla="*/ 851272 w 851272"/>
                  <a:gd name="connsiteY6" fmla="*/ 129455 h 433539"/>
                  <a:gd name="connsiteX0" fmla="*/ 809881 w 809881"/>
                  <a:gd name="connsiteY0" fmla="*/ 93572 h 433539"/>
                  <a:gd name="connsiteX1" fmla="*/ 474456 w 809881"/>
                  <a:gd name="connsiteY1" fmla="*/ 428997 h 433539"/>
                  <a:gd name="connsiteX2" fmla="*/ 0 w 809881"/>
                  <a:gd name="connsiteY2" fmla="*/ 433539 h 433539"/>
                  <a:gd name="connsiteX3" fmla="*/ 0 w 809881"/>
                  <a:gd name="connsiteY3" fmla="*/ 301208 h 433539"/>
                  <a:gd name="connsiteX4" fmla="*/ 415101 w 809881"/>
                  <a:gd name="connsiteY4" fmla="*/ 301208 h 433539"/>
                  <a:gd name="connsiteX5" fmla="*/ 716309 w 809881"/>
                  <a:gd name="connsiteY5" fmla="*/ 0 h 433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9881" h="433539">
                    <a:moveTo>
                      <a:pt x="809881" y="93572"/>
                    </a:moveTo>
                    <a:lnTo>
                      <a:pt x="474456" y="428997"/>
                    </a:lnTo>
                    <a:lnTo>
                      <a:pt x="0" y="433539"/>
                    </a:lnTo>
                    <a:lnTo>
                      <a:pt x="0" y="301208"/>
                    </a:lnTo>
                    <a:lnTo>
                      <a:pt x="415101" y="301208"/>
                    </a:lnTo>
                    <a:lnTo>
                      <a:pt x="716309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7F7623DE-0D10-412C-8BB4-C29ACE1F2C7B}"/>
                </a:ext>
              </a:extLst>
            </p:cNvPr>
            <p:cNvGrpSpPr/>
            <p:nvPr/>
          </p:nvGrpSpPr>
          <p:grpSpPr>
            <a:xfrm>
              <a:off x="1186809" y="3651547"/>
              <a:ext cx="372762" cy="250556"/>
              <a:chOff x="1186809" y="3651547"/>
              <a:chExt cx="372762" cy="250556"/>
            </a:xfrm>
          </p:grpSpPr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C5784137-B36F-4FC4-98F4-07CD5B00AD84}"/>
                  </a:ext>
                </a:extLst>
              </p:cNvPr>
              <p:cNvGrpSpPr/>
              <p:nvPr/>
            </p:nvGrpSpPr>
            <p:grpSpPr>
              <a:xfrm>
                <a:off x="1186809" y="3651547"/>
                <a:ext cx="372762" cy="250556"/>
                <a:chOff x="1186809" y="3651547"/>
                <a:chExt cx="372762" cy="250556"/>
              </a:xfrm>
            </p:grpSpPr>
            <p:sp>
              <p:nvSpPr>
                <p:cNvPr id="569" name="楕円 7">
                  <a:extLst>
                    <a:ext uri="{FF2B5EF4-FFF2-40B4-BE49-F238E27FC236}">
                      <a16:creationId xmlns:a16="http://schemas.microsoft.com/office/drawing/2014/main" id="{61ECC0E3-7A4A-4311-A304-0E613122D759}"/>
                    </a:ext>
                  </a:extLst>
                </p:cNvPr>
                <p:cNvSpPr/>
                <p:nvPr/>
              </p:nvSpPr>
              <p:spPr>
                <a:xfrm>
                  <a:off x="1347665" y="3806107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0" name="二等辺三角形 9">
                  <a:extLst>
                    <a:ext uri="{FF2B5EF4-FFF2-40B4-BE49-F238E27FC236}">
                      <a16:creationId xmlns:a16="http://schemas.microsoft.com/office/drawing/2014/main" id="{DCD9F3E8-BA49-4856-A3C3-38948FC83FF3}"/>
                    </a:ext>
                  </a:extLst>
                </p:cNvPr>
                <p:cNvSpPr/>
                <p:nvPr/>
              </p:nvSpPr>
              <p:spPr>
                <a:xfrm>
                  <a:off x="1263940" y="3856383"/>
                  <a:ext cx="219580" cy="45720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991 w 408228"/>
                    <a:gd name="connsiteY0" fmla="*/ 297184 h 337131"/>
                    <a:gd name="connsiteX1" fmla="*/ 204607 w 408228"/>
                    <a:gd name="connsiteY1" fmla="*/ 2 h 337131"/>
                    <a:gd name="connsiteX2" fmla="*/ 408223 w 408228"/>
                    <a:gd name="connsiteY2" fmla="*/ 297184 h 337131"/>
                    <a:gd name="connsiteX3" fmla="*/ 198900 w 408228"/>
                    <a:gd name="connsiteY3" fmla="*/ 334084 h 337131"/>
                    <a:gd name="connsiteX4" fmla="*/ 991 w 408228"/>
                    <a:gd name="connsiteY4" fmla="*/ 297184 h 337131"/>
                    <a:gd name="connsiteX0" fmla="*/ 7 w 407247"/>
                    <a:gd name="connsiteY0" fmla="*/ 297184 h 300407"/>
                    <a:gd name="connsiteX1" fmla="*/ 203623 w 407247"/>
                    <a:gd name="connsiteY1" fmla="*/ 2 h 300407"/>
                    <a:gd name="connsiteX2" fmla="*/ 407239 w 407247"/>
                    <a:gd name="connsiteY2" fmla="*/ 297184 h 300407"/>
                    <a:gd name="connsiteX3" fmla="*/ 210679 w 407247"/>
                    <a:gd name="connsiteY3" fmla="*/ 165723 h 300407"/>
                    <a:gd name="connsiteX4" fmla="*/ 7 w 407247"/>
                    <a:gd name="connsiteY4" fmla="*/ 297184 h 300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247" h="300407">
                      <a:moveTo>
                        <a:pt x="7" y="297184"/>
                      </a:moveTo>
                      <a:cubicBezTo>
                        <a:pt x="-1169" y="269564"/>
                        <a:pt x="154801" y="953"/>
                        <a:pt x="203623" y="2"/>
                      </a:cubicBezTo>
                      <a:cubicBezTo>
                        <a:pt x="252445" y="-949"/>
                        <a:pt x="406063" y="269564"/>
                        <a:pt x="407239" y="297184"/>
                      </a:cubicBezTo>
                      <a:cubicBezTo>
                        <a:pt x="408415" y="324804"/>
                        <a:pt x="278551" y="165723"/>
                        <a:pt x="210679" y="165723"/>
                      </a:cubicBezTo>
                      <a:cubicBezTo>
                        <a:pt x="142807" y="165723"/>
                        <a:pt x="1183" y="324804"/>
                        <a:pt x="7" y="2971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1" name="月 570">
                  <a:extLst>
                    <a:ext uri="{FF2B5EF4-FFF2-40B4-BE49-F238E27FC236}">
                      <a16:creationId xmlns:a16="http://schemas.microsoft.com/office/drawing/2014/main" id="{E0F489B4-DD89-4D96-B930-B94F809E46A1}"/>
                    </a:ext>
                  </a:extLst>
                </p:cNvPr>
                <p:cNvSpPr/>
                <p:nvPr/>
              </p:nvSpPr>
              <p:spPr>
                <a:xfrm rot="5979798">
                  <a:off x="1240288" y="3598068"/>
                  <a:ext cx="45719" cy="15267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2" name="月 571">
                  <a:extLst>
                    <a:ext uri="{FF2B5EF4-FFF2-40B4-BE49-F238E27FC236}">
                      <a16:creationId xmlns:a16="http://schemas.microsoft.com/office/drawing/2014/main" id="{A368E704-C1B6-487B-AD73-E578B750D7AB}"/>
                    </a:ext>
                  </a:extLst>
                </p:cNvPr>
                <p:cNvSpPr/>
                <p:nvPr/>
              </p:nvSpPr>
              <p:spPr>
                <a:xfrm rot="15620202" flipH="1">
                  <a:off x="1460372" y="3598068"/>
                  <a:ext cx="45719" cy="15267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3A29DF9D-873F-49E2-A876-809BB7555F8E}"/>
                  </a:ext>
                </a:extLst>
              </p:cNvPr>
              <p:cNvGrpSpPr/>
              <p:nvPr/>
            </p:nvGrpSpPr>
            <p:grpSpPr>
              <a:xfrm>
                <a:off x="1218207" y="3697602"/>
                <a:ext cx="309067" cy="102306"/>
                <a:chOff x="1218207" y="3697602"/>
                <a:chExt cx="309067" cy="102306"/>
              </a:xfrm>
            </p:grpSpPr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355DDFE9-F4C6-4FCA-B825-90DF058BD413}"/>
                    </a:ext>
                  </a:extLst>
                </p:cNvPr>
                <p:cNvSpPr/>
                <p:nvPr/>
              </p:nvSpPr>
              <p:spPr>
                <a:xfrm rot="5400000">
                  <a:off x="1225077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F02F14FB-130D-41C8-83D4-225BC7EC1EDB}"/>
                    </a:ext>
                  </a:extLst>
                </p:cNvPr>
                <p:cNvSpPr/>
                <p:nvPr/>
              </p:nvSpPr>
              <p:spPr>
                <a:xfrm rot="16200000" flipH="1">
                  <a:off x="1418098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B66BEB18-EF16-49A9-BCBD-C5B9EEB186C1}"/>
                </a:ext>
              </a:extLst>
            </p:cNvPr>
            <p:cNvGrpSpPr/>
            <p:nvPr/>
          </p:nvGrpSpPr>
          <p:grpSpPr>
            <a:xfrm>
              <a:off x="1147564" y="3540982"/>
              <a:ext cx="431275" cy="476030"/>
              <a:chOff x="1250047" y="386596"/>
              <a:chExt cx="431275" cy="476030"/>
            </a:xfrm>
          </p:grpSpPr>
          <p:sp>
            <p:nvSpPr>
              <p:cNvPr id="561" name="楕円 1">
                <a:extLst>
                  <a:ext uri="{FF2B5EF4-FFF2-40B4-BE49-F238E27FC236}">
                    <a16:creationId xmlns:a16="http://schemas.microsoft.com/office/drawing/2014/main" id="{83D1C22E-96B0-476D-A5A1-FF02365F9FED}"/>
                  </a:ext>
                </a:extLst>
              </p:cNvPr>
              <p:cNvSpPr/>
              <p:nvPr/>
            </p:nvSpPr>
            <p:spPr>
              <a:xfrm>
                <a:off x="1614578" y="38659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2" name="楕円 1">
                <a:extLst>
                  <a:ext uri="{FF2B5EF4-FFF2-40B4-BE49-F238E27FC236}">
                    <a16:creationId xmlns:a16="http://schemas.microsoft.com/office/drawing/2014/main" id="{897CC187-009F-4196-BE57-F4A11C14EB73}"/>
                  </a:ext>
                </a:extLst>
              </p:cNvPr>
              <p:cNvSpPr/>
              <p:nvPr/>
            </p:nvSpPr>
            <p:spPr>
              <a:xfrm>
                <a:off x="1250047" y="52438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3" name="楕円 1">
                <a:extLst>
                  <a:ext uri="{FF2B5EF4-FFF2-40B4-BE49-F238E27FC236}">
                    <a16:creationId xmlns:a16="http://schemas.microsoft.com/office/drawing/2014/main" id="{48A840BE-D481-4F28-95DE-4E33FFCA2B7B}"/>
                  </a:ext>
                </a:extLst>
              </p:cNvPr>
              <p:cNvSpPr/>
              <p:nvPr/>
            </p:nvSpPr>
            <p:spPr>
              <a:xfrm>
                <a:off x="1633628" y="729497"/>
                <a:ext cx="45719" cy="74614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4" name="楕円 1">
                <a:extLst>
                  <a:ext uri="{FF2B5EF4-FFF2-40B4-BE49-F238E27FC236}">
                    <a16:creationId xmlns:a16="http://schemas.microsoft.com/office/drawing/2014/main" id="{80193EFB-DF53-4051-83CA-4819CBEEC2FD}"/>
                  </a:ext>
                </a:extLst>
              </p:cNvPr>
              <p:cNvSpPr/>
              <p:nvPr/>
            </p:nvSpPr>
            <p:spPr>
              <a:xfrm>
                <a:off x="1325240" y="781884"/>
                <a:ext cx="49474" cy="8074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95" name="グループ化 594">
            <a:extLst>
              <a:ext uri="{FF2B5EF4-FFF2-40B4-BE49-F238E27FC236}">
                <a16:creationId xmlns:a16="http://schemas.microsoft.com/office/drawing/2014/main" id="{C117A569-36B8-4970-8672-3BEE01057698}"/>
              </a:ext>
            </a:extLst>
          </p:cNvPr>
          <p:cNvGrpSpPr>
            <a:grpSpLocks noChangeAspect="1"/>
          </p:cNvGrpSpPr>
          <p:nvPr/>
        </p:nvGrpSpPr>
        <p:grpSpPr>
          <a:xfrm>
            <a:off x="6362748" y="4642939"/>
            <a:ext cx="919188" cy="1647858"/>
            <a:chOff x="5985027" y="3158233"/>
            <a:chExt cx="1531980" cy="2746430"/>
          </a:xfrm>
        </p:grpSpPr>
        <p:sp>
          <p:nvSpPr>
            <p:cNvPr id="596" name="フリーフォーム: 図形 595">
              <a:extLst>
                <a:ext uri="{FF2B5EF4-FFF2-40B4-BE49-F238E27FC236}">
                  <a16:creationId xmlns:a16="http://schemas.microsoft.com/office/drawing/2014/main" id="{63434304-9888-423D-BD1B-CA0C2470159D}"/>
                </a:ext>
              </a:extLst>
            </p:cNvPr>
            <p:cNvSpPr/>
            <p:nvPr/>
          </p:nvSpPr>
          <p:spPr>
            <a:xfrm flipH="1">
              <a:off x="6114753" y="4818866"/>
              <a:ext cx="1227108" cy="942922"/>
            </a:xfrm>
            <a:custGeom>
              <a:avLst/>
              <a:gdLst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  <a:gd name="connsiteX0" fmla="*/ 732870 w 1227108"/>
                <a:gd name="connsiteY0" fmla="*/ 0 h 911965"/>
                <a:gd name="connsiteX1" fmla="*/ 494238 w 1227108"/>
                <a:gd name="connsiteY1" fmla="*/ 0 h 911965"/>
                <a:gd name="connsiteX2" fmla="*/ 0 w 1227108"/>
                <a:gd name="connsiteY2" fmla="*/ 361157 h 911965"/>
                <a:gd name="connsiteX3" fmla="*/ 153773 w 1227108"/>
                <a:gd name="connsiteY3" fmla="*/ 911965 h 911965"/>
                <a:gd name="connsiteX4" fmla="*/ 283389 w 1227108"/>
                <a:gd name="connsiteY4" fmla="*/ 911965 h 911965"/>
                <a:gd name="connsiteX5" fmla="*/ 220536 w 1227108"/>
                <a:gd name="connsiteY5" fmla="*/ 407498 h 911965"/>
                <a:gd name="connsiteX6" fmla="*/ 613554 w 1227108"/>
                <a:gd name="connsiteY6" fmla="*/ 234710 h 911965"/>
                <a:gd name="connsiteX7" fmla="*/ 1006572 w 1227108"/>
                <a:gd name="connsiteY7" fmla="*/ 407498 h 911965"/>
                <a:gd name="connsiteX8" fmla="*/ 943719 w 1227108"/>
                <a:gd name="connsiteY8" fmla="*/ 911965 h 911965"/>
                <a:gd name="connsiteX9" fmla="*/ 1073335 w 1227108"/>
                <a:gd name="connsiteY9" fmla="*/ 911965 h 911965"/>
                <a:gd name="connsiteX10" fmla="*/ 1227108 w 1227108"/>
                <a:gd name="connsiteY10" fmla="*/ 361157 h 911965"/>
                <a:gd name="connsiteX11" fmla="*/ 732870 w 1227108"/>
                <a:gd name="connsiteY11" fmla="*/ 0 h 911965"/>
                <a:gd name="connsiteX0" fmla="*/ 825739 w 1227108"/>
                <a:gd name="connsiteY0" fmla="*/ 0 h 952447"/>
                <a:gd name="connsiteX1" fmla="*/ 494238 w 1227108"/>
                <a:gd name="connsiteY1" fmla="*/ 40482 h 952447"/>
                <a:gd name="connsiteX2" fmla="*/ 0 w 1227108"/>
                <a:gd name="connsiteY2" fmla="*/ 401639 h 952447"/>
                <a:gd name="connsiteX3" fmla="*/ 153773 w 1227108"/>
                <a:gd name="connsiteY3" fmla="*/ 952447 h 952447"/>
                <a:gd name="connsiteX4" fmla="*/ 283389 w 1227108"/>
                <a:gd name="connsiteY4" fmla="*/ 952447 h 952447"/>
                <a:gd name="connsiteX5" fmla="*/ 220536 w 1227108"/>
                <a:gd name="connsiteY5" fmla="*/ 447980 h 952447"/>
                <a:gd name="connsiteX6" fmla="*/ 613554 w 1227108"/>
                <a:gd name="connsiteY6" fmla="*/ 275192 h 952447"/>
                <a:gd name="connsiteX7" fmla="*/ 1006572 w 1227108"/>
                <a:gd name="connsiteY7" fmla="*/ 447980 h 952447"/>
                <a:gd name="connsiteX8" fmla="*/ 943719 w 1227108"/>
                <a:gd name="connsiteY8" fmla="*/ 952447 h 952447"/>
                <a:gd name="connsiteX9" fmla="*/ 1073335 w 1227108"/>
                <a:gd name="connsiteY9" fmla="*/ 952447 h 952447"/>
                <a:gd name="connsiteX10" fmla="*/ 1227108 w 1227108"/>
                <a:gd name="connsiteY10" fmla="*/ 401639 h 952447"/>
                <a:gd name="connsiteX11" fmla="*/ 825739 w 1227108"/>
                <a:gd name="connsiteY11" fmla="*/ 0 h 952447"/>
                <a:gd name="connsiteX0" fmla="*/ 825739 w 1227108"/>
                <a:gd name="connsiteY0" fmla="*/ 0 h 952447"/>
                <a:gd name="connsiteX1" fmla="*/ 356125 w 1227108"/>
                <a:gd name="connsiteY1" fmla="*/ 11907 h 952447"/>
                <a:gd name="connsiteX2" fmla="*/ 0 w 1227108"/>
                <a:gd name="connsiteY2" fmla="*/ 401639 h 952447"/>
                <a:gd name="connsiteX3" fmla="*/ 153773 w 1227108"/>
                <a:gd name="connsiteY3" fmla="*/ 952447 h 952447"/>
                <a:gd name="connsiteX4" fmla="*/ 283389 w 1227108"/>
                <a:gd name="connsiteY4" fmla="*/ 952447 h 952447"/>
                <a:gd name="connsiteX5" fmla="*/ 220536 w 1227108"/>
                <a:gd name="connsiteY5" fmla="*/ 447980 h 952447"/>
                <a:gd name="connsiteX6" fmla="*/ 613554 w 1227108"/>
                <a:gd name="connsiteY6" fmla="*/ 275192 h 952447"/>
                <a:gd name="connsiteX7" fmla="*/ 1006572 w 1227108"/>
                <a:gd name="connsiteY7" fmla="*/ 447980 h 952447"/>
                <a:gd name="connsiteX8" fmla="*/ 943719 w 1227108"/>
                <a:gd name="connsiteY8" fmla="*/ 952447 h 952447"/>
                <a:gd name="connsiteX9" fmla="*/ 1073335 w 1227108"/>
                <a:gd name="connsiteY9" fmla="*/ 952447 h 952447"/>
                <a:gd name="connsiteX10" fmla="*/ 1227108 w 1227108"/>
                <a:gd name="connsiteY10" fmla="*/ 401639 h 952447"/>
                <a:gd name="connsiteX11" fmla="*/ 825739 w 1227108"/>
                <a:gd name="connsiteY11" fmla="*/ 0 h 952447"/>
                <a:gd name="connsiteX0" fmla="*/ 837645 w 1227108"/>
                <a:gd name="connsiteY0" fmla="*/ 0 h 945303"/>
                <a:gd name="connsiteX1" fmla="*/ 356125 w 1227108"/>
                <a:gd name="connsiteY1" fmla="*/ 4763 h 945303"/>
                <a:gd name="connsiteX2" fmla="*/ 0 w 1227108"/>
                <a:gd name="connsiteY2" fmla="*/ 394495 h 945303"/>
                <a:gd name="connsiteX3" fmla="*/ 153773 w 1227108"/>
                <a:gd name="connsiteY3" fmla="*/ 945303 h 945303"/>
                <a:gd name="connsiteX4" fmla="*/ 283389 w 1227108"/>
                <a:gd name="connsiteY4" fmla="*/ 945303 h 945303"/>
                <a:gd name="connsiteX5" fmla="*/ 220536 w 1227108"/>
                <a:gd name="connsiteY5" fmla="*/ 440836 h 945303"/>
                <a:gd name="connsiteX6" fmla="*/ 613554 w 1227108"/>
                <a:gd name="connsiteY6" fmla="*/ 268048 h 945303"/>
                <a:gd name="connsiteX7" fmla="*/ 1006572 w 1227108"/>
                <a:gd name="connsiteY7" fmla="*/ 440836 h 945303"/>
                <a:gd name="connsiteX8" fmla="*/ 943719 w 1227108"/>
                <a:gd name="connsiteY8" fmla="*/ 945303 h 945303"/>
                <a:gd name="connsiteX9" fmla="*/ 1073335 w 1227108"/>
                <a:gd name="connsiteY9" fmla="*/ 945303 h 945303"/>
                <a:gd name="connsiteX10" fmla="*/ 1227108 w 1227108"/>
                <a:gd name="connsiteY10" fmla="*/ 394495 h 945303"/>
                <a:gd name="connsiteX11" fmla="*/ 837645 w 1227108"/>
                <a:gd name="connsiteY11" fmla="*/ 0 h 945303"/>
                <a:gd name="connsiteX0" fmla="*/ 837645 w 1227108"/>
                <a:gd name="connsiteY0" fmla="*/ 0 h 942922"/>
                <a:gd name="connsiteX1" fmla="*/ 356125 w 1227108"/>
                <a:gd name="connsiteY1" fmla="*/ 2382 h 942922"/>
                <a:gd name="connsiteX2" fmla="*/ 0 w 1227108"/>
                <a:gd name="connsiteY2" fmla="*/ 392114 h 942922"/>
                <a:gd name="connsiteX3" fmla="*/ 153773 w 1227108"/>
                <a:gd name="connsiteY3" fmla="*/ 942922 h 942922"/>
                <a:gd name="connsiteX4" fmla="*/ 283389 w 1227108"/>
                <a:gd name="connsiteY4" fmla="*/ 942922 h 942922"/>
                <a:gd name="connsiteX5" fmla="*/ 220536 w 1227108"/>
                <a:gd name="connsiteY5" fmla="*/ 438455 h 942922"/>
                <a:gd name="connsiteX6" fmla="*/ 613554 w 1227108"/>
                <a:gd name="connsiteY6" fmla="*/ 265667 h 942922"/>
                <a:gd name="connsiteX7" fmla="*/ 1006572 w 1227108"/>
                <a:gd name="connsiteY7" fmla="*/ 438455 h 942922"/>
                <a:gd name="connsiteX8" fmla="*/ 943719 w 1227108"/>
                <a:gd name="connsiteY8" fmla="*/ 942922 h 942922"/>
                <a:gd name="connsiteX9" fmla="*/ 1073335 w 1227108"/>
                <a:gd name="connsiteY9" fmla="*/ 942922 h 942922"/>
                <a:gd name="connsiteX10" fmla="*/ 1227108 w 1227108"/>
                <a:gd name="connsiteY10" fmla="*/ 392114 h 942922"/>
                <a:gd name="connsiteX11" fmla="*/ 837645 w 1227108"/>
                <a:gd name="connsiteY11" fmla="*/ 0 h 942922"/>
                <a:gd name="connsiteX0" fmla="*/ 837645 w 1227108"/>
                <a:gd name="connsiteY0" fmla="*/ 0 h 942922"/>
                <a:gd name="connsiteX1" fmla="*/ 356125 w 1227108"/>
                <a:gd name="connsiteY1" fmla="*/ 2382 h 942922"/>
                <a:gd name="connsiteX2" fmla="*/ 0 w 1227108"/>
                <a:gd name="connsiteY2" fmla="*/ 392114 h 942922"/>
                <a:gd name="connsiteX3" fmla="*/ 153773 w 1227108"/>
                <a:gd name="connsiteY3" fmla="*/ 942922 h 942922"/>
                <a:gd name="connsiteX4" fmla="*/ 283389 w 1227108"/>
                <a:gd name="connsiteY4" fmla="*/ 942922 h 942922"/>
                <a:gd name="connsiteX5" fmla="*/ 220536 w 1227108"/>
                <a:gd name="connsiteY5" fmla="*/ 438455 h 942922"/>
                <a:gd name="connsiteX6" fmla="*/ 615936 w 1227108"/>
                <a:gd name="connsiteY6" fmla="*/ 218042 h 942922"/>
                <a:gd name="connsiteX7" fmla="*/ 1006572 w 1227108"/>
                <a:gd name="connsiteY7" fmla="*/ 438455 h 942922"/>
                <a:gd name="connsiteX8" fmla="*/ 943719 w 1227108"/>
                <a:gd name="connsiteY8" fmla="*/ 942922 h 942922"/>
                <a:gd name="connsiteX9" fmla="*/ 1073335 w 1227108"/>
                <a:gd name="connsiteY9" fmla="*/ 942922 h 942922"/>
                <a:gd name="connsiteX10" fmla="*/ 1227108 w 1227108"/>
                <a:gd name="connsiteY10" fmla="*/ 392114 h 942922"/>
                <a:gd name="connsiteX11" fmla="*/ 837645 w 1227108"/>
                <a:gd name="connsiteY11" fmla="*/ 0 h 942922"/>
                <a:gd name="connsiteX0" fmla="*/ 837645 w 1227108"/>
                <a:gd name="connsiteY0" fmla="*/ 0 h 942922"/>
                <a:gd name="connsiteX1" fmla="*/ 356125 w 1227108"/>
                <a:gd name="connsiteY1" fmla="*/ 2382 h 942922"/>
                <a:gd name="connsiteX2" fmla="*/ 0 w 1227108"/>
                <a:gd name="connsiteY2" fmla="*/ 392114 h 942922"/>
                <a:gd name="connsiteX3" fmla="*/ 153773 w 1227108"/>
                <a:gd name="connsiteY3" fmla="*/ 942922 h 942922"/>
                <a:gd name="connsiteX4" fmla="*/ 283389 w 1227108"/>
                <a:gd name="connsiteY4" fmla="*/ 942922 h 942922"/>
                <a:gd name="connsiteX5" fmla="*/ 220536 w 1227108"/>
                <a:gd name="connsiteY5" fmla="*/ 438455 h 942922"/>
                <a:gd name="connsiteX6" fmla="*/ 580217 w 1227108"/>
                <a:gd name="connsiteY6" fmla="*/ 206136 h 942922"/>
                <a:gd name="connsiteX7" fmla="*/ 1006572 w 1227108"/>
                <a:gd name="connsiteY7" fmla="*/ 438455 h 942922"/>
                <a:gd name="connsiteX8" fmla="*/ 943719 w 1227108"/>
                <a:gd name="connsiteY8" fmla="*/ 942922 h 942922"/>
                <a:gd name="connsiteX9" fmla="*/ 1073335 w 1227108"/>
                <a:gd name="connsiteY9" fmla="*/ 942922 h 942922"/>
                <a:gd name="connsiteX10" fmla="*/ 1227108 w 1227108"/>
                <a:gd name="connsiteY10" fmla="*/ 392114 h 942922"/>
                <a:gd name="connsiteX11" fmla="*/ 837645 w 1227108"/>
                <a:gd name="connsiteY11" fmla="*/ 0 h 942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7108" h="942922">
                  <a:moveTo>
                    <a:pt x="837645" y="0"/>
                  </a:moveTo>
                  <a:lnTo>
                    <a:pt x="356125" y="2382"/>
                  </a:lnTo>
                  <a:lnTo>
                    <a:pt x="0" y="392114"/>
                  </a:lnTo>
                  <a:lnTo>
                    <a:pt x="153773" y="942922"/>
                  </a:lnTo>
                  <a:lnTo>
                    <a:pt x="283389" y="942922"/>
                  </a:lnTo>
                  <a:lnTo>
                    <a:pt x="220536" y="438455"/>
                  </a:lnTo>
                  <a:lnTo>
                    <a:pt x="580217" y="206136"/>
                  </a:lnTo>
                  <a:lnTo>
                    <a:pt x="1006572" y="438455"/>
                  </a:lnTo>
                  <a:lnTo>
                    <a:pt x="943719" y="942922"/>
                  </a:lnTo>
                  <a:lnTo>
                    <a:pt x="1073335" y="942922"/>
                  </a:lnTo>
                  <a:lnTo>
                    <a:pt x="1227108" y="392114"/>
                  </a:lnTo>
                  <a:lnTo>
                    <a:pt x="837645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97" name="グループ化 596">
              <a:extLst>
                <a:ext uri="{FF2B5EF4-FFF2-40B4-BE49-F238E27FC236}">
                  <a16:creationId xmlns:a16="http://schemas.microsoft.com/office/drawing/2014/main" id="{C92B0A2C-5255-483A-A749-7663CFF1D183}"/>
                </a:ext>
              </a:extLst>
            </p:cNvPr>
            <p:cNvGrpSpPr/>
            <p:nvPr/>
          </p:nvGrpSpPr>
          <p:grpSpPr>
            <a:xfrm>
              <a:off x="6453935" y="3551873"/>
              <a:ext cx="595501" cy="1358035"/>
              <a:chOff x="6453935" y="3551873"/>
              <a:chExt cx="595501" cy="1358035"/>
            </a:xfrm>
          </p:grpSpPr>
          <p:sp>
            <p:nvSpPr>
              <p:cNvPr id="620" name="星 24 649">
                <a:extLst>
                  <a:ext uri="{FF2B5EF4-FFF2-40B4-BE49-F238E27FC236}">
                    <a16:creationId xmlns:a16="http://schemas.microsoft.com/office/drawing/2014/main" id="{CC3302C1-AD35-4F92-AA1D-38666B518F6E}"/>
                  </a:ext>
                </a:extLst>
              </p:cNvPr>
              <p:cNvSpPr/>
              <p:nvPr/>
            </p:nvSpPr>
            <p:spPr>
              <a:xfrm>
                <a:off x="6497884" y="3578061"/>
                <a:ext cx="496418" cy="344118"/>
              </a:xfrm>
              <a:prstGeom prst="star24">
                <a:avLst>
                  <a:gd name="adj" fmla="val 47257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1" name="円/楕円 628">
                <a:extLst>
                  <a:ext uri="{FF2B5EF4-FFF2-40B4-BE49-F238E27FC236}">
                    <a16:creationId xmlns:a16="http://schemas.microsoft.com/office/drawing/2014/main" id="{40BE2576-E139-4C5E-9337-AF950196D97E}"/>
                  </a:ext>
                </a:extLst>
              </p:cNvPr>
              <p:cNvSpPr/>
              <p:nvPr/>
            </p:nvSpPr>
            <p:spPr>
              <a:xfrm rot="900000" flipH="1">
                <a:off x="6916838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2" name="円/楕円 629">
                <a:extLst>
                  <a:ext uri="{FF2B5EF4-FFF2-40B4-BE49-F238E27FC236}">
                    <a16:creationId xmlns:a16="http://schemas.microsoft.com/office/drawing/2014/main" id="{A5828E42-7EBF-45A6-BC7C-32FCBAF15DF8}"/>
                  </a:ext>
                </a:extLst>
              </p:cNvPr>
              <p:cNvSpPr/>
              <p:nvPr/>
            </p:nvSpPr>
            <p:spPr>
              <a:xfrm rot="20700000">
                <a:off x="6492399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3" name="台形 622">
                <a:extLst>
                  <a:ext uri="{FF2B5EF4-FFF2-40B4-BE49-F238E27FC236}">
                    <a16:creationId xmlns:a16="http://schemas.microsoft.com/office/drawing/2014/main" id="{D57D1ACD-EA70-4890-819B-D452ED87A870}"/>
                  </a:ext>
                </a:extLst>
              </p:cNvPr>
              <p:cNvSpPr/>
              <p:nvPr/>
            </p:nvSpPr>
            <p:spPr>
              <a:xfrm>
                <a:off x="6657434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4" name="台形 623">
                <a:extLst>
                  <a:ext uri="{FF2B5EF4-FFF2-40B4-BE49-F238E27FC236}">
                    <a16:creationId xmlns:a16="http://schemas.microsoft.com/office/drawing/2014/main" id="{3509FC53-CF76-4FFC-9B7D-19590FFBA0F2}"/>
                  </a:ext>
                </a:extLst>
              </p:cNvPr>
              <p:cNvSpPr/>
              <p:nvPr/>
            </p:nvSpPr>
            <p:spPr>
              <a:xfrm rot="10800000">
                <a:off x="6582741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5" name="円/楕円 551">
                <a:extLst>
                  <a:ext uri="{FF2B5EF4-FFF2-40B4-BE49-F238E27FC236}">
                    <a16:creationId xmlns:a16="http://schemas.microsoft.com/office/drawing/2014/main" id="{B411E73E-8137-42EF-9A1C-113124C98E35}"/>
                  </a:ext>
                </a:extLst>
              </p:cNvPr>
              <p:cNvSpPr/>
              <p:nvPr/>
            </p:nvSpPr>
            <p:spPr>
              <a:xfrm>
                <a:off x="6540609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6" name="フリーフォーム 553">
                <a:extLst>
                  <a:ext uri="{FF2B5EF4-FFF2-40B4-BE49-F238E27FC236}">
                    <a16:creationId xmlns:a16="http://schemas.microsoft.com/office/drawing/2014/main" id="{F247E73D-48FC-4B54-9406-A2FB0BEFD483}"/>
                  </a:ext>
                </a:extLst>
              </p:cNvPr>
              <p:cNvSpPr/>
              <p:nvPr/>
            </p:nvSpPr>
            <p:spPr>
              <a:xfrm>
                <a:off x="6453935" y="4097336"/>
                <a:ext cx="593730" cy="722313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69871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0014 w 593730"/>
                  <a:gd name="connsiteY10" fmla="*/ 722313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30014 w 593730"/>
                  <a:gd name="connsiteY9" fmla="*/ 722313 h 992180"/>
                  <a:gd name="connsiteX10" fmla="*/ 38914 w 593730"/>
                  <a:gd name="connsiteY10" fmla="*/ 638688 h 992180"/>
                  <a:gd name="connsiteX11" fmla="*/ 0 w 593730"/>
                  <a:gd name="connsiteY11" fmla="*/ 101424 h 992180"/>
                  <a:gd name="connsiteX12" fmla="*/ 98957 w 593730"/>
                  <a:gd name="connsiteY12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30014 w 593730"/>
                  <a:gd name="connsiteY8" fmla="*/ 722313 h 992180"/>
                  <a:gd name="connsiteX9" fmla="*/ 38914 w 593730"/>
                  <a:gd name="connsiteY9" fmla="*/ 638688 h 992180"/>
                  <a:gd name="connsiteX10" fmla="*/ 0 w 593730"/>
                  <a:gd name="connsiteY10" fmla="*/ 101424 h 992180"/>
                  <a:gd name="connsiteX11" fmla="*/ 98957 w 593730"/>
                  <a:gd name="connsiteY11" fmla="*/ 0 h 992180"/>
                  <a:gd name="connsiteX0" fmla="*/ 98957 w 593730"/>
                  <a:gd name="connsiteY0" fmla="*/ 0 h 948532"/>
                  <a:gd name="connsiteX1" fmla="*/ 154266 w 593730"/>
                  <a:gd name="connsiteY1" fmla="*/ 0 h 948532"/>
                  <a:gd name="connsiteX2" fmla="*/ 446578 w 593730"/>
                  <a:gd name="connsiteY2" fmla="*/ 0 h 948532"/>
                  <a:gd name="connsiteX3" fmla="*/ 494773 w 593730"/>
                  <a:gd name="connsiteY3" fmla="*/ 0 h 948532"/>
                  <a:gd name="connsiteX4" fmla="*/ 593730 w 593730"/>
                  <a:gd name="connsiteY4" fmla="*/ 101424 h 948532"/>
                  <a:gd name="connsiteX5" fmla="*/ 535767 w 593730"/>
                  <a:gd name="connsiteY5" fmla="*/ 638690 h 948532"/>
                  <a:gd name="connsiteX6" fmla="*/ 589909 w 593730"/>
                  <a:gd name="connsiteY6" fmla="*/ 948532 h 948532"/>
                  <a:gd name="connsiteX7" fmla="*/ 30014 w 593730"/>
                  <a:gd name="connsiteY7" fmla="*/ 722313 h 948532"/>
                  <a:gd name="connsiteX8" fmla="*/ 38914 w 593730"/>
                  <a:gd name="connsiteY8" fmla="*/ 638688 h 948532"/>
                  <a:gd name="connsiteX9" fmla="*/ 0 w 593730"/>
                  <a:gd name="connsiteY9" fmla="*/ 101424 h 948532"/>
                  <a:gd name="connsiteX10" fmla="*/ 98957 w 593730"/>
                  <a:gd name="connsiteY10" fmla="*/ 0 h 948532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38914 w 593730"/>
                  <a:gd name="connsiteY8" fmla="*/ 638688 h 722313"/>
                  <a:gd name="connsiteX9" fmla="*/ 0 w 593730"/>
                  <a:gd name="connsiteY9" fmla="*/ 101424 h 722313"/>
                  <a:gd name="connsiteX10" fmla="*/ 98957 w 593730"/>
                  <a:gd name="connsiteY10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0 w 593730"/>
                  <a:gd name="connsiteY8" fmla="*/ 101424 h 722313"/>
                  <a:gd name="connsiteX9" fmla="*/ 98957 w 593730"/>
                  <a:gd name="connsiteY9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44666 w 593730"/>
                  <a:gd name="connsiteY5" fmla="*/ 722313 h 722313"/>
                  <a:gd name="connsiteX6" fmla="*/ 30014 w 593730"/>
                  <a:gd name="connsiteY6" fmla="*/ 722313 h 722313"/>
                  <a:gd name="connsiteX7" fmla="*/ 0 w 593730"/>
                  <a:gd name="connsiteY7" fmla="*/ 101424 h 722313"/>
                  <a:gd name="connsiteX8" fmla="*/ 98957 w 593730"/>
                  <a:gd name="connsiteY8" fmla="*/ 0 h 722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3730" h="722313">
                    <a:moveTo>
                      <a:pt x="98957" y="0"/>
                    </a:moveTo>
                    <a:lnTo>
                      <a:pt x="154266" y="0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44666" y="722313"/>
                    </a:lnTo>
                    <a:lnTo>
                      <a:pt x="30014" y="722313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7" name="台形 529">
                <a:extLst>
                  <a:ext uri="{FF2B5EF4-FFF2-40B4-BE49-F238E27FC236}">
                    <a16:creationId xmlns:a16="http://schemas.microsoft.com/office/drawing/2014/main" id="{65F56856-E8DD-4089-8CFC-6EA1988EF74C}"/>
                  </a:ext>
                </a:extLst>
              </p:cNvPr>
              <p:cNvSpPr/>
              <p:nvPr/>
            </p:nvSpPr>
            <p:spPr>
              <a:xfrm rot="10800000" flipV="1">
                <a:off x="6690654" y="4171308"/>
                <a:ext cx="120292" cy="564241"/>
              </a:xfrm>
              <a:custGeom>
                <a:avLst/>
                <a:gdLst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0 w 120292"/>
                  <a:gd name="connsiteY4" fmla="*/ 451313 h 451313"/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57150 w 120292"/>
                  <a:gd name="connsiteY4" fmla="*/ 448318 h 451313"/>
                  <a:gd name="connsiteX5" fmla="*/ 0 w 120292"/>
                  <a:gd name="connsiteY5" fmla="*/ 451313 h 451313"/>
                  <a:gd name="connsiteX0" fmla="*/ 0 w 120292"/>
                  <a:gd name="connsiteY0" fmla="*/ 451313 h 498324"/>
                  <a:gd name="connsiteX1" fmla="*/ 34837 w 120292"/>
                  <a:gd name="connsiteY1" fmla="*/ 0 h 498324"/>
                  <a:gd name="connsiteX2" fmla="*/ 85455 w 120292"/>
                  <a:gd name="connsiteY2" fmla="*/ 0 h 498324"/>
                  <a:gd name="connsiteX3" fmla="*/ 120292 w 120292"/>
                  <a:gd name="connsiteY3" fmla="*/ 451313 h 498324"/>
                  <a:gd name="connsiteX4" fmla="*/ 59531 w 120292"/>
                  <a:gd name="connsiteY4" fmla="*/ 498324 h 498324"/>
                  <a:gd name="connsiteX5" fmla="*/ 0 w 120292"/>
                  <a:gd name="connsiteY5" fmla="*/ 451313 h 4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292" h="498324">
                    <a:moveTo>
                      <a:pt x="0" y="451313"/>
                    </a:moveTo>
                    <a:lnTo>
                      <a:pt x="34837" y="0"/>
                    </a:lnTo>
                    <a:lnTo>
                      <a:pt x="85455" y="0"/>
                    </a:lnTo>
                    <a:lnTo>
                      <a:pt x="120292" y="451313"/>
                    </a:lnTo>
                    <a:lnTo>
                      <a:pt x="59531" y="498324"/>
                    </a:lnTo>
                    <a:lnTo>
                      <a:pt x="0" y="451313"/>
                    </a:lnTo>
                    <a:close/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8" name="台形 627">
                <a:extLst>
                  <a:ext uri="{FF2B5EF4-FFF2-40B4-BE49-F238E27FC236}">
                    <a16:creationId xmlns:a16="http://schemas.microsoft.com/office/drawing/2014/main" id="{E98A7DE4-F311-44F3-BB3B-18F0193BFC08}"/>
                  </a:ext>
                </a:extLst>
              </p:cNvPr>
              <p:cNvSpPr/>
              <p:nvPr/>
            </p:nvSpPr>
            <p:spPr>
              <a:xfrm rot="10800000">
                <a:off x="6706130" y="4097334"/>
                <a:ext cx="89340" cy="73973"/>
              </a:xfrm>
              <a:prstGeom prst="trapezoid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9" name="フリーフォーム 559">
                <a:extLst>
                  <a:ext uri="{FF2B5EF4-FFF2-40B4-BE49-F238E27FC236}">
                    <a16:creationId xmlns:a16="http://schemas.microsoft.com/office/drawing/2014/main" id="{323B91A5-E675-446D-9D9D-F43791F297CB}"/>
                  </a:ext>
                </a:extLst>
              </p:cNvPr>
              <p:cNvSpPr/>
              <p:nvPr/>
            </p:nvSpPr>
            <p:spPr>
              <a:xfrm rot="10800000">
                <a:off x="6582741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0" name="正方形/長方形 629">
                <a:extLst>
                  <a:ext uri="{FF2B5EF4-FFF2-40B4-BE49-F238E27FC236}">
                    <a16:creationId xmlns:a16="http://schemas.microsoft.com/office/drawing/2014/main" id="{8CCD65E7-E0C0-4808-B1FE-E40FA070ED41}"/>
                  </a:ext>
                </a:extLst>
              </p:cNvPr>
              <p:cNvSpPr/>
              <p:nvPr/>
            </p:nvSpPr>
            <p:spPr>
              <a:xfrm>
                <a:off x="6479952" y="4793987"/>
                <a:ext cx="526163" cy="520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1" name="フリーフォーム 569">
                <a:extLst>
                  <a:ext uri="{FF2B5EF4-FFF2-40B4-BE49-F238E27FC236}">
                    <a16:creationId xmlns:a16="http://schemas.microsoft.com/office/drawing/2014/main" id="{E3A52FE0-1363-46E5-8EED-41089A1757EE}"/>
                  </a:ext>
                </a:extLst>
              </p:cNvPr>
              <p:cNvSpPr/>
              <p:nvPr/>
            </p:nvSpPr>
            <p:spPr>
              <a:xfrm rot="10800000">
                <a:off x="6455706" y="4097336"/>
                <a:ext cx="593730" cy="812572"/>
              </a:xfrm>
              <a:custGeom>
                <a:avLst/>
                <a:gdLst>
                  <a:gd name="connsiteX0" fmla="*/ 515838 w 635860"/>
                  <a:gd name="connsiteY0" fmla="*/ 812572 h 812572"/>
                  <a:gd name="connsiteX1" fmla="*/ 460529 w 635860"/>
                  <a:gd name="connsiteY1" fmla="*/ 812572 h 812572"/>
                  <a:gd name="connsiteX2" fmla="*/ 454239 w 635860"/>
                  <a:gd name="connsiteY2" fmla="*/ 812572 h 812572"/>
                  <a:gd name="connsiteX3" fmla="*/ 454277 w 635860"/>
                  <a:gd name="connsiteY3" fmla="*/ 811952 h 812572"/>
                  <a:gd name="connsiteX4" fmla="*/ 317930 w 635860"/>
                  <a:gd name="connsiteY4" fmla="*/ 364294 h 812572"/>
                  <a:gd name="connsiteX5" fmla="*/ 181583 w 635860"/>
                  <a:gd name="connsiteY5" fmla="*/ 811952 h 812572"/>
                  <a:gd name="connsiteX6" fmla="*/ 181621 w 635860"/>
                  <a:gd name="connsiteY6" fmla="*/ 812572 h 812572"/>
                  <a:gd name="connsiteX7" fmla="*/ 168217 w 635860"/>
                  <a:gd name="connsiteY7" fmla="*/ 812572 h 812572"/>
                  <a:gd name="connsiteX8" fmla="*/ 120022 w 635860"/>
                  <a:gd name="connsiteY8" fmla="*/ 812572 h 812572"/>
                  <a:gd name="connsiteX9" fmla="*/ 21065 w 635860"/>
                  <a:gd name="connsiteY9" fmla="*/ 711148 h 812572"/>
                  <a:gd name="connsiteX10" fmla="*/ 68414 w 635860"/>
                  <a:gd name="connsiteY10" fmla="*/ 111959 h 812572"/>
                  <a:gd name="connsiteX11" fmla="*/ 0 w 635860"/>
                  <a:gd name="connsiteY11" fmla="*/ 111959 h 812572"/>
                  <a:gd name="connsiteX12" fmla="*/ 166405 w 635860"/>
                  <a:gd name="connsiteY12" fmla="*/ 0 h 812572"/>
                  <a:gd name="connsiteX13" fmla="*/ 300557 w 635860"/>
                  <a:gd name="connsiteY13" fmla="*/ 90259 h 812572"/>
                  <a:gd name="connsiteX14" fmla="*/ 335304 w 635860"/>
                  <a:gd name="connsiteY14" fmla="*/ 90259 h 812572"/>
                  <a:gd name="connsiteX15" fmla="*/ 469455 w 635860"/>
                  <a:gd name="connsiteY15" fmla="*/ 0 h 812572"/>
                  <a:gd name="connsiteX16" fmla="*/ 635860 w 635860"/>
                  <a:gd name="connsiteY16" fmla="*/ 111959 h 812572"/>
                  <a:gd name="connsiteX17" fmla="*/ 585830 w 635860"/>
                  <a:gd name="connsiteY17" fmla="*/ 111959 h 812572"/>
                  <a:gd name="connsiteX18" fmla="*/ 614795 w 635860"/>
                  <a:gd name="connsiteY18" fmla="*/ 711148 h 812572"/>
                  <a:gd name="connsiteX19" fmla="*/ 515838 w 635860"/>
                  <a:gd name="connsiteY19" fmla="*/ 812572 h 812572"/>
                  <a:gd name="connsiteX0" fmla="*/ 515838 w 614795"/>
                  <a:gd name="connsiteY0" fmla="*/ 812572 h 812572"/>
                  <a:gd name="connsiteX1" fmla="*/ 460529 w 614795"/>
                  <a:gd name="connsiteY1" fmla="*/ 812572 h 812572"/>
                  <a:gd name="connsiteX2" fmla="*/ 454239 w 614795"/>
                  <a:gd name="connsiteY2" fmla="*/ 812572 h 812572"/>
                  <a:gd name="connsiteX3" fmla="*/ 454277 w 614795"/>
                  <a:gd name="connsiteY3" fmla="*/ 811952 h 812572"/>
                  <a:gd name="connsiteX4" fmla="*/ 317930 w 614795"/>
                  <a:gd name="connsiteY4" fmla="*/ 364294 h 812572"/>
                  <a:gd name="connsiteX5" fmla="*/ 181583 w 614795"/>
                  <a:gd name="connsiteY5" fmla="*/ 811952 h 812572"/>
                  <a:gd name="connsiteX6" fmla="*/ 181621 w 614795"/>
                  <a:gd name="connsiteY6" fmla="*/ 812572 h 812572"/>
                  <a:gd name="connsiteX7" fmla="*/ 168217 w 614795"/>
                  <a:gd name="connsiteY7" fmla="*/ 812572 h 812572"/>
                  <a:gd name="connsiteX8" fmla="*/ 120022 w 614795"/>
                  <a:gd name="connsiteY8" fmla="*/ 812572 h 812572"/>
                  <a:gd name="connsiteX9" fmla="*/ 21065 w 614795"/>
                  <a:gd name="connsiteY9" fmla="*/ 711148 h 812572"/>
                  <a:gd name="connsiteX10" fmla="*/ 68414 w 614795"/>
                  <a:gd name="connsiteY10" fmla="*/ 111959 h 812572"/>
                  <a:gd name="connsiteX11" fmla="*/ 0 w 614795"/>
                  <a:gd name="connsiteY11" fmla="*/ 111959 h 812572"/>
                  <a:gd name="connsiteX12" fmla="*/ 166405 w 614795"/>
                  <a:gd name="connsiteY12" fmla="*/ 0 h 812572"/>
                  <a:gd name="connsiteX13" fmla="*/ 300557 w 614795"/>
                  <a:gd name="connsiteY13" fmla="*/ 90259 h 812572"/>
                  <a:gd name="connsiteX14" fmla="*/ 335304 w 614795"/>
                  <a:gd name="connsiteY14" fmla="*/ 90259 h 812572"/>
                  <a:gd name="connsiteX15" fmla="*/ 469455 w 614795"/>
                  <a:gd name="connsiteY15" fmla="*/ 0 h 812572"/>
                  <a:gd name="connsiteX16" fmla="*/ 585830 w 614795"/>
                  <a:gd name="connsiteY16" fmla="*/ 111959 h 812572"/>
                  <a:gd name="connsiteX17" fmla="*/ 614795 w 614795"/>
                  <a:gd name="connsiteY17" fmla="*/ 711148 h 812572"/>
                  <a:gd name="connsiteX18" fmla="*/ 515838 w 614795"/>
                  <a:gd name="connsiteY18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79492 w 593730"/>
                  <a:gd name="connsiteY12" fmla="*/ 90259 h 812572"/>
                  <a:gd name="connsiteX13" fmla="*/ 314239 w 593730"/>
                  <a:gd name="connsiteY13" fmla="*/ 90259 h 812572"/>
                  <a:gd name="connsiteX14" fmla="*/ 448390 w 593730"/>
                  <a:gd name="connsiteY14" fmla="*/ 0 h 812572"/>
                  <a:gd name="connsiteX15" fmla="*/ 564765 w 593730"/>
                  <a:gd name="connsiteY15" fmla="*/ 111959 h 812572"/>
                  <a:gd name="connsiteX16" fmla="*/ 593730 w 593730"/>
                  <a:gd name="connsiteY16" fmla="*/ 711148 h 812572"/>
                  <a:gd name="connsiteX17" fmla="*/ 494773 w 593730"/>
                  <a:gd name="connsiteY17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79492 w 593730"/>
                  <a:gd name="connsiteY12" fmla="*/ 90259 h 812572"/>
                  <a:gd name="connsiteX13" fmla="*/ 448390 w 593730"/>
                  <a:gd name="connsiteY13" fmla="*/ 0 h 812572"/>
                  <a:gd name="connsiteX14" fmla="*/ 564765 w 593730"/>
                  <a:gd name="connsiteY14" fmla="*/ 111959 h 812572"/>
                  <a:gd name="connsiteX15" fmla="*/ 593730 w 593730"/>
                  <a:gd name="connsiteY15" fmla="*/ 711148 h 812572"/>
                  <a:gd name="connsiteX16" fmla="*/ 494773 w 593730"/>
                  <a:gd name="connsiteY16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98542 w 593730"/>
                  <a:gd name="connsiteY12" fmla="*/ 59302 h 812572"/>
                  <a:gd name="connsiteX13" fmla="*/ 448390 w 593730"/>
                  <a:gd name="connsiteY13" fmla="*/ 0 h 812572"/>
                  <a:gd name="connsiteX14" fmla="*/ 564765 w 593730"/>
                  <a:gd name="connsiteY14" fmla="*/ 111959 h 812572"/>
                  <a:gd name="connsiteX15" fmla="*/ 593730 w 593730"/>
                  <a:gd name="connsiteY15" fmla="*/ 711148 h 812572"/>
                  <a:gd name="connsiteX16" fmla="*/ 494773 w 593730"/>
                  <a:gd name="connsiteY16" fmla="*/ 812572 h 812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812572">
                    <a:moveTo>
                      <a:pt x="494773" y="812572"/>
                    </a:moveTo>
                    <a:lnTo>
                      <a:pt x="439464" y="812572"/>
                    </a:lnTo>
                    <a:lnTo>
                      <a:pt x="433174" y="812572"/>
                    </a:lnTo>
                    <a:cubicBezTo>
                      <a:pt x="433187" y="812365"/>
                      <a:pt x="433199" y="812159"/>
                      <a:pt x="433212" y="811952"/>
                    </a:cubicBezTo>
                    <a:cubicBezTo>
                      <a:pt x="433212" y="564717"/>
                      <a:pt x="312783" y="364294"/>
                      <a:pt x="296865" y="364294"/>
                    </a:cubicBezTo>
                    <a:cubicBezTo>
                      <a:pt x="280946" y="364294"/>
                      <a:pt x="160518" y="564717"/>
                      <a:pt x="160518" y="811952"/>
                    </a:cubicBezTo>
                    <a:cubicBezTo>
                      <a:pt x="160531" y="812159"/>
                      <a:pt x="160543" y="812365"/>
                      <a:pt x="160556" y="812572"/>
                    </a:cubicBezTo>
                    <a:lnTo>
                      <a:pt x="147152" y="812572"/>
                    </a:lnTo>
                    <a:lnTo>
                      <a:pt x="98957" y="812572"/>
                    </a:lnTo>
                    <a:cubicBezTo>
                      <a:pt x="44305" y="812572"/>
                      <a:pt x="0" y="767162"/>
                      <a:pt x="0" y="711148"/>
                    </a:cubicBezTo>
                    <a:lnTo>
                      <a:pt x="47349" y="111959"/>
                    </a:lnTo>
                    <a:lnTo>
                      <a:pt x="145340" y="0"/>
                    </a:lnTo>
                    <a:lnTo>
                      <a:pt x="298542" y="59302"/>
                    </a:lnTo>
                    <a:lnTo>
                      <a:pt x="448390" y="0"/>
                    </a:lnTo>
                    <a:lnTo>
                      <a:pt x="564765" y="111959"/>
                    </a:lnTo>
                    <a:lnTo>
                      <a:pt x="593730" y="711148"/>
                    </a:lnTo>
                    <a:cubicBezTo>
                      <a:pt x="593730" y="767162"/>
                      <a:pt x="549425" y="812572"/>
                      <a:pt x="494773" y="812572"/>
                    </a:cubicBezTo>
                    <a:close/>
                  </a:path>
                </a:pathLst>
              </a:custGeom>
              <a:pattFill prst="dkVert">
                <a:fgClr>
                  <a:srgbClr val="E7E6E6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2" name="円/楕円 595">
                <a:extLst>
                  <a:ext uri="{FF2B5EF4-FFF2-40B4-BE49-F238E27FC236}">
                    <a16:creationId xmlns:a16="http://schemas.microsoft.com/office/drawing/2014/main" id="{AC489BD4-F26D-4B91-B9B6-0519A79FDCD9}"/>
                  </a:ext>
                </a:extLst>
              </p:cNvPr>
              <p:cNvSpPr/>
              <p:nvPr/>
            </p:nvSpPr>
            <p:spPr>
              <a:xfrm>
                <a:off x="6728966" y="461326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3" name="円/楕円 598">
                <a:extLst>
                  <a:ext uri="{FF2B5EF4-FFF2-40B4-BE49-F238E27FC236}">
                    <a16:creationId xmlns:a16="http://schemas.microsoft.com/office/drawing/2014/main" id="{A3A5A87B-AEB3-4B5A-AFD8-F51B38CD650F}"/>
                  </a:ext>
                </a:extLst>
              </p:cNvPr>
              <p:cNvSpPr/>
              <p:nvPr/>
            </p:nvSpPr>
            <p:spPr>
              <a:xfrm>
                <a:off x="6728966" y="4753760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98" name="フリーフォーム 458">
              <a:extLst>
                <a:ext uri="{FF2B5EF4-FFF2-40B4-BE49-F238E27FC236}">
                  <a16:creationId xmlns:a16="http://schemas.microsoft.com/office/drawing/2014/main" id="{53EF0604-98B7-4256-BE33-027182AFBAC5}"/>
                </a:ext>
              </a:extLst>
            </p:cNvPr>
            <p:cNvSpPr/>
            <p:nvPr/>
          </p:nvSpPr>
          <p:spPr>
            <a:xfrm>
              <a:off x="6172428" y="5761788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9" name="フリーフォーム 459">
              <a:extLst>
                <a:ext uri="{FF2B5EF4-FFF2-40B4-BE49-F238E27FC236}">
                  <a16:creationId xmlns:a16="http://schemas.microsoft.com/office/drawing/2014/main" id="{E837CEA3-649B-4AA1-B2DF-BC42C6670777}"/>
                </a:ext>
              </a:extLst>
            </p:cNvPr>
            <p:cNvSpPr/>
            <p:nvPr/>
          </p:nvSpPr>
          <p:spPr>
            <a:xfrm flipH="1">
              <a:off x="7044701" y="5761788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00" name="グループ化 599">
              <a:extLst>
                <a:ext uri="{FF2B5EF4-FFF2-40B4-BE49-F238E27FC236}">
                  <a16:creationId xmlns:a16="http://schemas.microsoft.com/office/drawing/2014/main" id="{A33717BA-4CF1-4B24-914F-9E4048F2B454}"/>
                </a:ext>
              </a:extLst>
            </p:cNvPr>
            <p:cNvGrpSpPr/>
            <p:nvPr/>
          </p:nvGrpSpPr>
          <p:grpSpPr>
            <a:xfrm>
              <a:off x="6558921" y="3651547"/>
              <a:ext cx="372762" cy="250556"/>
              <a:chOff x="1186809" y="3651547"/>
              <a:chExt cx="372762" cy="250556"/>
            </a:xfrm>
          </p:grpSpPr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02C6D345-5879-4748-B433-4E466FD851AC}"/>
                  </a:ext>
                </a:extLst>
              </p:cNvPr>
              <p:cNvGrpSpPr/>
              <p:nvPr/>
            </p:nvGrpSpPr>
            <p:grpSpPr>
              <a:xfrm>
                <a:off x="1186809" y="3651547"/>
                <a:ext cx="372762" cy="250556"/>
                <a:chOff x="1186809" y="3651547"/>
                <a:chExt cx="372762" cy="250556"/>
              </a:xfrm>
            </p:grpSpPr>
            <p:sp>
              <p:nvSpPr>
                <p:cNvPr id="616" name="楕円 7">
                  <a:extLst>
                    <a:ext uri="{FF2B5EF4-FFF2-40B4-BE49-F238E27FC236}">
                      <a16:creationId xmlns:a16="http://schemas.microsoft.com/office/drawing/2014/main" id="{8D4372E9-5DF3-4628-9491-00F0A6758D9B}"/>
                    </a:ext>
                  </a:extLst>
                </p:cNvPr>
                <p:cNvSpPr/>
                <p:nvPr/>
              </p:nvSpPr>
              <p:spPr>
                <a:xfrm>
                  <a:off x="1347665" y="3806107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17" name="二等辺三角形 9">
                  <a:extLst>
                    <a:ext uri="{FF2B5EF4-FFF2-40B4-BE49-F238E27FC236}">
                      <a16:creationId xmlns:a16="http://schemas.microsoft.com/office/drawing/2014/main" id="{80017FCE-6FB1-49CE-8821-E79C8E8B9026}"/>
                    </a:ext>
                  </a:extLst>
                </p:cNvPr>
                <p:cNvSpPr/>
                <p:nvPr/>
              </p:nvSpPr>
              <p:spPr>
                <a:xfrm>
                  <a:off x="1263940" y="3856383"/>
                  <a:ext cx="219580" cy="45720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991 w 408228"/>
                    <a:gd name="connsiteY0" fmla="*/ 297184 h 337131"/>
                    <a:gd name="connsiteX1" fmla="*/ 204607 w 408228"/>
                    <a:gd name="connsiteY1" fmla="*/ 2 h 337131"/>
                    <a:gd name="connsiteX2" fmla="*/ 408223 w 408228"/>
                    <a:gd name="connsiteY2" fmla="*/ 297184 h 337131"/>
                    <a:gd name="connsiteX3" fmla="*/ 198900 w 408228"/>
                    <a:gd name="connsiteY3" fmla="*/ 334084 h 337131"/>
                    <a:gd name="connsiteX4" fmla="*/ 991 w 408228"/>
                    <a:gd name="connsiteY4" fmla="*/ 297184 h 337131"/>
                    <a:gd name="connsiteX0" fmla="*/ 7 w 407247"/>
                    <a:gd name="connsiteY0" fmla="*/ 297184 h 300407"/>
                    <a:gd name="connsiteX1" fmla="*/ 203623 w 407247"/>
                    <a:gd name="connsiteY1" fmla="*/ 2 h 300407"/>
                    <a:gd name="connsiteX2" fmla="*/ 407239 w 407247"/>
                    <a:gd name="connsiteY2" fmla="*/ 297184 h 300407"/>
                    <a:gd name="connsiteX3" fmla="*/ 210679 w 407247"/>
                    <a:gd name="connsiteY3" fmla="*/ 165723 h 300407"/>
                    <a:gd name="connsiteX4" fmla="*/ 7 w 407247"/>
                    <a:gd name="connsiteY4" fmla="*/ 297184 h 300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247" h="300407">
                      <a:moveTo>
                        <a:pt x="7" y="297184"/>
                      </a:moveTo>
                      <a:cubicBezTo>
                        <a:pt x="-1169" y="269564"/>
                        <a:pt x="154801" y="953"/>
                        <a:pt x="203623" y="2"/>
                      </a:cubicBezTo>
                      <a:cubicBezTo>
                        <a:pt x="252445" y="-949"/>
                        <a:pt x="406063" y="269564"/>
                        <a:pt x="407239" y="297184"/>
                      </a:cubicBezTo>
                      <a:cubicBezTo>
                        <a:pt x="408415" y="324804"/>
                        <a:pt x="278551" y="165723"/>
                        <a:pt x="210679" y="165723"/>
                      </a:cubicBezTo>
                      <a:cubicBezTo>
                        <a:pt x="142807" y="165723"/>
                        <a:pt x="1183" y="324804"/>
                        <a:pt x="7" y="2971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18" name="月 617">
                  <a:extLst>
                    <a:ext uri="{FF2B5EF4-FFF2-40B4-BE49-F238E27FC236}">
                      <a16:creationId xmlns:a16="http://schemas.microsoft.com/office/drawing/2014/main" id="{4F95D956-5DDF-4681-BEB2-E8425A7253A9}"/>
                    </a:ext>
                  </a:extLst>
                </p:cNvPr>
                <p:cNvSpPr/>
                <p:nvPr/>
              </p:nvSpPr>
              <p:spPr>
                <a:xfrm rot="5979798">
                  <a:off x="1240288" y="3598068"/>
                  <a:ext cx="45719" cy="152678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19" name="月 618">
                  <a:extLst>
                    <a:ext uri="{FF2B5EF4-FFF2-40B4-BE49-F238E27FC236}">
                      <a16:creationId xmlns:a16="http://schemas.microsoft.com/office/drawing/2014/main" id="{D6056EF9-9B58-42C9-BEC5-0356947451F3}"/>
                    </a:ext>
                  </a:extLst>
                </p:cNvPr>
                <p:cNvSpPr/>
                <p:nvPr/>
              </p:nvSpPr>
              <p:spPr>
                <a:xfrm rot="15620202" flipH="1">
                  <a:off x="1460372" y="3598068"/>
                  <a:ext cx="45719" cy="152678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9CFE9578-2E05-43E1-948A-DB2E1B6466EF}"/>
                  </a:ext>
                </a:extLst>
              </p:cNvPr>
              <p:cNvGrpSpPr/>
              <p:nvPr/>
            </p:nvGrpSpPr>
            <p:grpSpPr>
              <a:xfrm>
                <a:off x="1218207" y="3697602"/>
                <a:ext cx="309067" cy="102306"/>
                <a:chOff x="1218207" y="3697602"/>
                <a:chExt cx="309067" cy="102306"/>
              </a:xfrm>
            </p:grpSpPr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90708722-9079-4D58-B311-7F8AABE65C05}"/>
                    </a:ext>
                  </a:extLst>
                </p:cNvPr>
                <p:cNvSpPr/>
                <p:nvPr/>
              </p:nvSpPr>
              <p:spPr>
                <a:xfrm rot="5400000">
                  <a:off x="1225077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FBF85FDE-6B06-4E20-84E4-CFB7ACB2C77E}"/>
                    </a:ext>
                  </a:extLst>
                </p:cNvPr>
                <p:cNvSpPr/>
                <p:nvPr/>
              </p:nvSpPr>
              <p:spPr>
                <a:xfrm rot="16200000" flipH="1">
                  <a:off x="1418098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01" name="グループ化 600">
              <a:extLst>
                <a:ext uri="{FF2B5EF4-FFF2-40B4-BE49-F238E27FC236}">
                  <a16:creationId xmlns:a16="http://schemas.microsoft.com/office/drawing/2014/main" id="{653AE409-5610-49E6-B0B0-594A3D062D5E}"/>
                </a:ext>
              </a:extLst>
            </p:cNvPr>
            <p:cNvGrpSpPr/>
            <p:nvPr/>
          </p:nvGrpSpPr>
          <p:grpSpPr>
            <a:xfrm>
              <a:off x="6510651" y="3540982"/>
              <a:ext cx="431275" cy="476030"/>
              <a:chOff x="1250047" y="386596"/>
              <a:chExt cx="431275" cy="476030"/>
            </a:xfrm>
          </p:grpSpPr>
          <p:sp>
            <p:nvSpPr>
              <p:cNvPr id="608" name="楕円 1">
                <a:extLst>
                  <a:ext uri="{FF2B5EF4-FFF2-40B4-BE49-F238E27FC236}">
                    <a16:creationId xmlns:a16="http://schemas.microsoft.com/office/drawing/2014/main" id="{7ABCC2CC-B90D-41F3-82F7-43E1309C08F3}"/>
                  </a:ext>
                </a:extLst>
              </p:cNvPr>
              <p:cNvSpPr/>
              <p:nvPr/>
            </p:nvSpPr>
            <p:spPr>
              <a:xfrm>
                <a:off x="1614578" y="38659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9" name="楕円 1">
                <a:extLst>
                  <a:ext uri="{FF2B5EF4-FFF2-40B4-BE49-F238E27FC236}">
                    <a16:creationId xmlns:a16="http://schemas.microsoft.com/office/drawing/2014/main" id="{70333E04-2B82-40F8-975D-C9B8B80AC54E}"/>
                  </a:ext>
                </a:extLst>
              </p:cNvPr>
              <p:cNvSpPr/>
              <p:nvPr/>
            </p:nvSpPr>
            <p:spPr>
              <a:xfrm>
                <a:off x="1250047" y="52438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0" name="楕円 1">
                <a:extLst>
                  <a:ext uri="{FF2B5EF4-FFF2-40B4-BE49-F238E27FC236}">
                    <a16:creationId xmlns:a16="http://schemas.microsoft.com/office/drawing/2014/main" id="{2BAE79DA-CC25-44FE-9174-400A21F446A6}"/>
                  </a:ext>
                </a:extLst>
              </p:cNvPr>
              <p:cNvSpPr/>
              <p:nvPr/>
            </p:nvSpPr>
            <p:spPr>
              <a:xfrm>
                <a:off x="1633628" y="729497"/>
                <a:ext cx="45719" cy="74614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1" name="楕円 1">
                <a:extLst>
                  <a:ext uri="{FF2B5EF4-FFF2-40B4-BE49-F238E27FC236}">
                    <a16:creationId xmlns:a16="http://schemas.microsoft.com/office/drawing/2014/main" id="{B5C1D01A-14E1-4F9B-BE06-A016E254D627}"/>
                  </a:ext>
                </a:extLst>
              </p:cNvPr>
              <p:cNvSpPr/>
              <p:nvPr/>
            </p:nvSpPr>
            <p:spPr>
              <a:xfrm>
                <a:off x="1325240" y="781884"/>
                <a:ext cx="49474" cy="8074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02" name="グループ化 601">
              <a:extLst>
                <a:ext uri="{FF2B5EF4-FFF2-40B4-BE49-F238E27FC236}">
                  <a16:creationId xmlns:a16="http://schemas.microsoft.com/office/drawing/2014/main" id="{676DE478-39BD-415E-A79A-F2E72AF1C578}"/>
                </a:ext>
              </a:extLst>
            </p:cNvPr>
            <p:cNvGrpSpPr/>
            <p:nvPr/>
          </p:nvGrpSpPr>
          <p:grpSpPr>
            <a:xfrm>
              <a:off x="5985027" y="3158233"/>
              <a:ext cx="564115" cy="1035191"/>
              <a:chOff x="623250" y="3158233"/>
              <a:chExt cx="564115" cy="1035191"/>
            </a:xfrm>
          </p:grpSpPr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E77A8208-3295-4A17-AA08-70158B2350ED}"/>
                  </a:ext>
                </a:extLst>
              </p:cNvPr>
              <p:cNvSpPr/>
              <p:nvPr/>
            </p:nvSpPr>
            <p:spPr>
              <a:xfrm rot="3600000">
                <a:off x="563328" y="3218155"/>
                <a:ext cx="358749" cy="238905"/>
              </a:xfrm>
              <a:custGeom>
                <a:avLst/>
                <a:gdLst>
                  <a:gd name="connsiteX0" fmla="*/ 18924 w 404746"/>
                  <a:gd name="connsiteY0" fmla="*/ 156973 h 249177"/>
                  <a:gd name="connsiteX1" fmla="*/ 22715 w 404746"/>
                  <a:gd name="connsiteY1" fmla="*/ 149162 h 249177"/>
                  <a:gd name="connsiteX2" fmla="*/ 38398 w 404746"/>
                  <a:gd name="connsiteY2" fmla="*/ 139061 h 249177"/>
                  <a:gd name="connsiteX3" fmla="*/ 91554 w 404746"/>
                  <a:gd name="connsiteY3" fmla="*/ 126396 h 249177"/>
                  <a:gd name="connsiteX4" fmla="*/ 130199 w 404746"/>
                  <a:gd name="connsiteY4" fmla="*/ 99941 h 249177"/>
                  <a:gd name="connsiteX5" fmla="*/ 132708 w 404746"/>
                  <a:gd name="connsiteY5" fmla="*/ 96772 h 249177"/>
                  <a:gd name="connsiteX6" fmla="*/ 96009 w 404746"/>
                  <a:gd name="connsiteY6" fmla="*/ 96772 h 249177"/>
                  <a:gd name="connsiteX7" fmla="*/ 73538 w 404746"/>
                  <a:gd name="connsiteY7" fmla="*/ 72409 h 249177"/>
                  <a:gd name="connsiteX8" fmla="*/ 96009 w 404746"/>
                  <a:gd name="connsiteY8" fmla="*/ 48046 h 249177"/>
                  <a:gd name="connsiteX9" fmla="*/ 171280 w 404746"/>
                  <a:gd name="connsiteY9" fmla="*/ 48046 h 249177"/>
                  <a:gd name="connsiteX10" fmla="*/ 193793 w 404746"/>
                  <a:gd name="connsiteY10" fmla="*/ 19606 h 249177"/>
                  <a:gd name="connsiteX11" fmla="*/ 248941 w 404746"/>
                  <a:gd name="connsiteY11" fmla="*/ 2659 h 249177"/>
                  <a:gd name="connsiteX12" fmla="*/ 259404 w 404746"/>
                  <a:gd name="connsiteY12" fmla="*/ 9004 h 249177"/>
                  <a:gd name="connsiteX13" fmla="*/ 404746 w 404746"/>
                  <a:gd name="connsiteY13" fmla="*/ 38863 h 249177"/>
                  <a:gd name="connsiteX14" fmla="*/ 383660 w 404746"/>
                  <a:gd name="connsiteY14" fmla="*/ 141502 h 249177"/>
                  <a:gd name="connsiteX15" fmla="*/ 254900 w 404746"/>
                  <a:gd name="connsiteY15" fmla="*/ 115050 h 249177"/>
                  <a:gd name="connsiteX16" fmla="*/ 231627 w 404746"/>
                  <a:gd name="connsiteY16" fmla="*/ 144450 h 249177"/>
                  <a:gd name="connsiteX17" fmla="*/ 228931 w 404746"/>
                  <a:gd name="connsiteY17" fmla="*/ 149181 h 249177"/>
                  <a:gd name="connsiteX18" fmla="*/ 209971 w 404746"/>
                  <a:gd name="connsiteY18" fmla="*/ 171807 h 249177"/>
                  <a:gd name="connsiteX19" fmla="*/ 205020 w 404746"/>
                  <a:gd name="connsiteY19" fmla="*/ 178061 h 249177"/>
                  <a:gd name="connsiteX20" fmla="*/ 204858 w 404746"/>
                  <a:gd name="connsiteY20" fmla="*/ 177909 h 249177"/>
                  <a:gd name="connsiteX21" fmla="*/ 173225 w 404746"/>
                  <a:gd name="connsiteY21" fmla="*/ 215657 h 249177"/>
                  <a:gd name="connsiteX22" fmla="*/ 171336 w 404746"/>
                  <a:gd name="connsiteY22" fmla="*/ 217234 h 249177"/>
                  <a:gd name="connsiteX23" fmla="*/ 171241 w 404746"/>
                  <a:gd name="connsiteY23" fmla="*/ 217313 h 249177"/>
                  <a:gd name="connsiteX24" fmla="*/ 166295 w 404746"/>
                  <a:gd name="connsiteY24" fmla="*/ 221249 h 249177"/>
                  <a:gd name="connsiteX25" fmla="*/ 164678 w 404746"/>
                  <a:gd name="connsiteY25" fmla="*/ 222536 h 249177"/>
                  <a:gd name="connsiteX26" fmla="*/ 120081 w 404746"/>
                  <a:gd name="connsiteY26" fmla="*/ 246499 h 249177"/>
                  <a:gd name="connsiteX27" fmla="*/ 93337 w 404746"/>
                  <a:gd name="connsiteY27" fmla="*/ 238990 h 249177"/>
                  <a:gd name="connsiteX28" fmla="*/ 92371 w 404746"/>
                  <a:gd name="connsiteY28" fmla="*/ 234537 h 249177"/>
                  <a:gd name="connsiteX29" fmla="*/ 72018 w 404746"/>
                  <a:gd name="connsiteY29" fmla="*/ 244595 h 249177"/>
                  <a:gd name="connsiteX30" fmla="*/ 41615 w 404746"/>
                  <a:gd name="connsiteY30" fmla="*/ 236296 h 249177"/>
                  <a:gd name="connsiteX31" fmla="*/ 41788 w 404746"/>
                  <a:gd name="connsiteY31" fmla="*/ 221785 h 249177"/>
                  <a:gd name="connsiteX32" fmla="*/ 28491 w 404746"/>
                  <a:gd name="connsiteY32" fmla="*/ 224953 h 249177"/>
                  <a:gd name="connsiteX33" fmla="*/ 370 w 404746"/>
                  <a:gd name="connsiteY33" fmla="*/ 209923 h 249177"/>
                  <a:gd name="connsiteX34" fmla="*/ 614 w 404746"/>
                  <a:gd name="connsiteY34" fmla="*/ 201406 h 249177"/>
                  <a:gd name="connsiteX35" fmla="*/ 4405 w 404746"/>
                  <a:gd name="connsiteY35" fmla="*/ 193596 h 249177"/>
                  <a:gd name="connsiteX36" fmla="*/ 20088 w 404746"/>
                  <a:gd name="connsiteY36" fmla="*/ 183495 h 249177"/>
                  <a:gd name="connsiteX37" fmla="*/ 34091 w 404746"/>
                  <a:gd name="connsiteY37" fmla="*/ 180158 h 249177"/>
                  <a:gd name="connsiteX38" fmla="*/ 18680 w 404746"/>
                  <a:gd name="connsiteY38" fmla="*/ 165489 h 249177"/>
                  <a:gd name="connsiteX39" fmla="*/ 18924 w 404746"/>
                  <a:gd name="connsiteY39" fmla="*/ 156973 h 249177"/>
                  <a:gd name="connsiteX0" fmla="*/ 18924 w 404746"/>
                  <a:gd name="connsiteY0" fmla="*/ 156973 h 249177"/>
                  <a:gd name="connsiteX1" fmla="*/ 22715 w 404746"/>
                  <a:gd name="connsiteY1" fmla="*/ 149162 h 249177"/>
                  <a:gd name="connsiteX2" fmla="*/ 38398 w 404746"/>
                  <a:gd name="connsiteY2" fmla="*/ 139061 h 249177"/>
                  <a:gd name="connsiteX3" fmla="*/ 91554 w 404746"/>
                  <a:gd name="connsiteY3" fmla="*/ 126396 h 249177"/>
                  <a:gd name="connsiteX4" fmla="*/ 130199 w 404746"/>
                  <a:gd name="connsiteY4" fmla="*/ 99941 h 249177"/>
                  <a:gd name="connsiteX5" fmla="*/ 132708 w 404746"/>
                  <a:gd name="connsiteY5" fmla="*/ 96772 h 249177"/>
                  <a:gd name="connsiteX6" fmla="*/ 96009 w 404746"/>
                  <a:gd name="connsiteY6" fmla="*/ 96772 h 249177"/>
                  <a:gd name="connsiteX7" fmla="*/ 73538 w 404746"/>
                  <a:gd name="connsiteY7" fmla="*/ 72409 h 249177"/>
                  <a:gd name="connsiteX8" fmla="*/ 96009 w 404746"/>
                  <a:gd name="connsiteY8" fmla="*/ 48046 h 249177"/>
                  <a:gd name="connsiteX9" fmla="*/ 171280 w 404746"/>
                  <a:gd name="connsiteY9" fmla="*/ 48046 h 249177"/>
                  <a:gd name="connsiteX10" fmla="*/ 193793 w 404746"/>
                  <a:gd name="connsiteY10" fmla="*/ 19606 h 249177"/>
                  <a:gd name="connsiteX11" fmla="*/ 248941 w 404746"/>
                  <a:gd name="connsiteY11" fmla="*/ 2659 h 249177"/>
                  <a:gd name="connsiteX12" fmla="*/ 259404 w 404746"/>
                  <a:gd name="connsiteY12" fmla="*/ 9004 h 249177"/>
                  <a:gd name="connsiteX13" fmla="*/ 404746 w 404746"/>
                  <a:gd name="connsiteY13" fmla="*/ 38863 h 249177"/>
                  <a:gd name="connsiteX14" fmla="*/ 334225 w 404746"/>
                  <a:gd name="connsiteY14" fmla="*/ 174142 h 249177"/>
                  <a:gd name="connsiteX15" fmla="*/ 254900 w 404746"/>
                  <a:gd name="connsiteY15" fmla="*/ 115050 h 249177"/>
                  <a:gd name="connsiteX16" fmla="*/ 231627 w 404746"/>
                  <a:gd name="connsiteY16" fmla="*/ 144450 h 249177"/>
                  <a:gd name="connsiteX17" fmla="*/ 228931 w 404746"/>
                  <a:gd name="connsiteY17" fmla="*/ 149181 h 249177"/>
                  <a:gd name="connsiteX18" fmla="*/ 209971 w 404746"/>
                  <a:gd name="connsiteY18" fmla="*/ 171807 h 249177"/>
                  <a:gd name="connsiteX19" fmla="*/ 205020 w 404746"/>
                  <a:gd name="connsiteY19" fmla="*/ 178061 h 249177"/>
                  <a:gd name="connsiteX20" fmla="*/ 204858 w 404746"/>
                  <a:gd name="connsiteY20" fmla="*/ 177909 h 249177"/>
                  <a:gd name="connsiteX21" fmla="*/ 173225 w 404746"/>
                  <a:gd name="connsiteY21" fmla="*/ 215657 h 249177"/>
                  <a:gd name="connsiteX22" fmla="*/ 171336 w 404746"/>
                  <a:gd name="connsiteY22" fmla="*/ 217234 h 249177"/>
                  <a:gd name="connsiteX23" fmla="*/ 171241 w 404746"/>
                  <a:gd name="connsiteY23" fmla="*/ 217313 h 249177"/>
                  <a:gd name="connsiteX24" fmla="*/ 166295 w 404746"/>
                  <a:gd name="connsiteY24" fmla="*/ 221249 h 249177"/>
                  <a:gd name="connsiteX25" fmla="*/ 164678 w 404746"/>
                  <a:gd name="connsiteY25" fmla="*/ 222536 h 249177"/>
                  <a:gd name="connsiteX26" fmla="*/ 120081 w 404746"/>
                  <a:gd name="connsiteY26" fmla="*/ 246499 h 249177"/>
                  <a:gd name="connsiteX27" fmla="*/ 93337 w 404746"/>
                  <a:gd name="connsiteY27" fmla="*/ 238990 h 249177"/>
                  <a:gd name="connsiteX28" fmla="*/ 92371 w 404746"/>
                  <a:gd name="connsiteY28" fmla="*/ 234537 h 249177"/>
                  <a:gd name="connsiteX29" fmla="*/ 72018 w 404746"/>
                  <a:gd name="connsiteY29" fmla="*/ 244595 h 249177"/>
                  <a:gd name="connsiteX30" fmla="*/ 41615 w 404746"/>
                  <a:gd name="connsiteY30" fmla="*/ 236296 h 249177"/>
                  <a:gd name="connsiteX31" fmla="*/ 41788 w 404746"/>
                  <a:gd name="connsiteY31" fmla="*/ 221785 h 249177"/>
                  <a:gd name="connsiteX32" fmla="*/ 28491 w 404746"/>
                  <a:gd name="connsiteY32" fmla="*/ 224953 h 249177"/>
                  <a:gd name="connsiteX33" fmla="*/ 370 w 404746"/>
                  <a:gd name="connsiteY33" fmla="*/ 209923 h 249177"/>
                  <a:gd name="connsiteX34" fmla="*/ 614 w 404746"/>
                  <a:gd name="connsiteY34" fmla="*/ 201406 h 249177"/>
                  <a:gd name="connsiteX35" fmla="*/ 4405 w 404746"/>
                  <a:gd name="connsiteY35" fmla="*/ 193596 h 249177"/>
                  <a:gd name="connsiteX36" fmla="*/ 20088 w 404746"/>
                  <a:gd name="connsiteY36" fmla="*/ 183495 h 249177"/>
                  <a:gd name="connsiteX37" fmla="*/ 34091 w 404746"/>
                  <a:gd name="connsiteY37" fmla="*/ 180158 h 249177"/>
                  <a:gd name="connsiteX38" fmla="*/ 18680 w 404746"/>
                  <a:gd name="connsiteY38" fmla="*/ 165489 h 249177"/>
                  <a:gd name="connsiteX39" fmla="*/ 18924 w 404746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34225 w 374174"/>
                  <a:gd name="connsiteY14" fmla="*/ 174142 h 249177"/>
                  <a:gd name="connsiteX15" fmla="*/ 254900 w 374174"/>
                  <a:gd name="connsiteY15" fmla="*/ 115050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34225 w 374174"/>
                  <a:gd name="connsiteY14" fmla="*/ 174142 h 249177"/>
                  <a:gd name="connsiteX15" fmla="*/ 261404 w 374174"/>
                  <a:gd name="connsiteY15" fmla="*/ 130277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23965 w 374174"/>
                  <a:gd name="connsiteY14" fmla="*/ 172043 h 249177"/>
                  <a:gd name="connsiteX15" fmla="*/ 261404 w 374174"/>
                  <a:gd name="connsiteY15" fmla="*/ 130277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74174" h="249177">
                    <a:moveTo>
                      <a:pt x="18924" y="156973"/>
                    </a:moveTo>
                    <a:cubicBezTo>
                      <a:pt x="19632" y="154204"/>
                      <a:pt x="20931" y="151553"/>
                      <a:pt x="22715" y="149162"/>
                    </a:cubicBezTo>
                    <a:cubicBezTo>
                      <a:pt x="26283" y="144380"/>
                      <a:pt x="31793" y="140635"/>
                      <a:pt x="38398" y="139061"/>
                    </a:cubicBezTo>
                    <a:lnTo>
                      <a:pt x="91554" y="126396"/>
                    </a:lnTo>
                    <a:lnTo>
                      <a:pt x="130199" y="99941"/>
                    </a:lnTo>
                    <a:lnTo>
                      <a:pt x="132708" y="96772"/>
                    </a:lnTo>
                    <a:lnTo>
                      <a:pt x="96009" y="96772"/>
                    </a:lnTo>
                    <a:cubicBezTo>
                      <a:pt x="83599" y="96772"/>
                      <a:pt x="73538" y="85864"/>
                      <a:pt x="73538" y="72409"/>
                    </a:cubicBezTo>
                    <a:cubicBezTo>
                      <a:pt x="73538" y="58954"/>
                      <a:pt x="83599" y="48046"/>
                      <a:pt x="96009" y="48046"/>
                    </a:cubicBezTo>
                    <a:lnTo>
                      <a:pt x="171280" y="48046"/>
                    </a:lnTo>
                    <a:lnTo>
                      <a:pt x="193793" y="19606"/>
                    </a:lnTo>
                    <a:cubicBezTo>
                      <a:pt x="207781" y="1935"/>
                      <a:pt x="229692" y="-4006"/>
                      <a:pt x="248941" y="2659"/>
                    </a:cubicBezTo>
                    <a:lnTo>
                      <a:pt x="259404" y="9004"/>
                    </a:lnTo>
                    <a:lnTo>
                      <a:pt x="374174" y="78569"/>
                    </a:lnTo>
                    <a:lnTo>
                      <a:pt x="323965" y="172043"/>
                    </a:lnTo>
                    <a:lnTo>
                      <a:pt x="261404" y="130277"/>
                    </a:lnTo>
                    <a:lnTo>
                      <a:pt x="231627" y="144450"/>
                    </a:lnTo>
                    <a:cubicBezTo>
                      <a:pt x="231136" y="146212"/>
                      <a:pt x="230137" y="147742"/>
                      <a:pt x="228931" y="149181"/>
                    </a:cubicBezTo>
                    <a:lnTo>
                      <a:pt x="209971" y="171807"/>
                    </a:lnTo>
                    <a:lnTo>
                      <a:pt x="205020" y="178061"/>
                    </a:lnTo>
                    <a:lnTo>
                      <a:pt x="204858" y="177909"/>
                    </a:lnTo>
                    <a:lnTo>
                      <a:pt x="173225" y="215657"/>
                    </a:lnTo>
                    <a:lnTo>
                      <a:pt x="171336" y="217234"/>
                    </a:lnTo>
                    <a:cubicBezTo>
                      <a:pt x="171310" y="217265"/>
                      <a:pt x="171284" y="217296"/>
                      <a:pt x="171241" y="217313"/>
                    </a:cubicBezTo>
                    <a:cubicBezTo>
                      <a:pt x="169892" y="219059"/>
                      <a:pt x="168157" y="220320"/>
                      <a:pt x="166295" y="221249"/>
                    </a:cubicBezTo>
                    <a:cubicBezTo>
                      <a:pt x="165870" y="221861"/>
                      <a:pt x="165284" y="222210"/>
                      <a:pt x="164678" y="222536"/>
                    </a:cubicBezTo>
                    <a:lnTo>
                      <a:pt x="120081" y="246499"/>
                    </a:lnTo>
                    <a:cubicBezTo>
                      <a:pt x="109746" y="252053"/>
                      <a:pt x="97772" y="248691"/>
                      <a:pt x="93337" y="238990"/>
                    </a:cubicBezTo>
                    <a:lnTo>
                      <a:pt x="92371" y="234537"/>
                    </a:lnTo>
                    <a:lnTo>
                      <a:pt x="72018" y="244595"/>
                    </a:lnTo>
                    <a:cubicBezTo>
                      <a:pt x="59711" y="250678"/>
                      <a:pt x="46099" y="246962"/>
                      <a:pt x="41615" y="236296"/>
                    </a:cubicBezTo>
                    <a:cubicBezTo>
                      <a:pt x="39674" y="231681"/>
                      <a:pt x="39760" y="226520"/>
                      <a:pt x="41788" y="221785"/>
                    </a:cubicBezTo>
                    <a:lnTo>
                      <a:pt x="28491" y="224953"/>
                    </a:lnTo>
                    <a:cubicBezTo>
                      <a:pt x="15281" y="228100"/>
                      <a:pt x="2691" y="221371"/>
                      <a:pt x="370" y="209923"/>
                    </a:cubicBezTo>
                    <a:cubicBezTo>
                      <a:pt x="-210" y="207061"/>
                      <a:pt x="-94" y="204175"/>
                      <a:pt x="614" y="201406"/>
                    </a:cubicBezTo>
                    <a:cubicBezTo>
                      <a:pt x="1322" y="198638"/>
                      <a:pt x="2621" y="195987"/>
                      <a:pt x="4405" y="193596"/>
                    </a:cubicBezTo>
                    <a:cubicBezTo>
                      <a:pt x="7973" y="188814"/>
                      <a:pt x="13483" y="185069"/>
                      <a:pt x="20088" y="183495"/>
                    </a:cubicBezTo>
                    <a:lnTo>
                      <a:pt x="34091" y="180158"/>
                    </a:lnTo>
                    <a:cubicBezTo>
                      <a:pt x="26264" y="178588"/>
                      <a:pt x="20218" y="173075"/>
                      <a:pt x="18680" y="165489"/>
                    </a:cubicBezTo>
                    <a:cubicBezTo>
                      <a:pt x="18100" y="162627"/>
                      <a:pt x="18217" y="159741"/>
                      <a:pt x="18924" y="1569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99E38BB3-2695-43C6-8BB2-4C436B160213}"/>
                  </a:ext>
                </a:extLst>
              </p:cNvPr>
              <p:cNvSpPr/>
              <p:nvPr/>
            </p:nvSpPr>
            <p:spPr>
              <a:xfrm rot="5400000">
                <a:off x="565655" y="3571714"/>
                <a:ext cx="809881" cy="433539"/>
              </a:xfrm>
              <a:custGeom>
                <a:avLst/>
                <a:gdLst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809881 w 809881"/>
                  <a:gd name="connsiteY4" fmla="*/ 93572 h 433539"/>
                  <a:gd name="connsiteX5" fmla="*/ 474456 w 809881"/>
                  <a:gd name="connsiteY5" fmla="*/ 428997 h 433539"/>
                  <a:gd name="connsiteX6" fmla="*/ 474456 w 809881"/>
                  <a:gd name="connsiteY6" fmla="*/ 433539 h 433539"/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809881 w 809881"/>
                  <a:gd name="connsiteY4" fmla="*/ 93572 h 433539"/>
                  <a:gd name="connsiteX5" fmla="*/ 474456 w 809881"/>
                  <a:gd name="connsiteY5" fmla="*/ 428997 h 433539"/>
                  <a:gd name="connsiteX6" fmla="*/ 0 w 809881"/>
                  <a:gd name="connsiteY6" fmla="*/ 433539 h 433539"/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759832 w 809881"/>
                  <a:gd name="connsiteY4" fmla="*/ 38015 h 433539"/>
                  <a:gd name="connsiteX5" fmla="*/ 809881 w 809881"/>
                  <a:gd name="connsiteY5" fmla="*/ 93572 h 433539"/>
                  <a:gd name="connsiteX6" fmla="*/ 474456 w 809881"/>
                  <a:gd name="connsiteY6" fmla="*/ 428997 h 433539"/>
                  <a:gd name="connsiteX7" fmla="*/ 0 w 809881"/>
                  <a:gd name="connsiteY7" fmla="*/ 433539 h 433539"/>
                  <a:gd name="connsiteX0" fmla="*/ 759832 w 851272"/>
                  <a:gd name="connsiteY0" fmla="*/ 38015 h 433539"/>
                  <a:gd name="connsiteX1" fmla="*/ 809881 w 851272"/>
                  <a:gd name="connsiteY1" fmla="*/ 93572 h 433539"/>
                  <a:gd name="connsiteX2" fmla="*/ 474456 w 851272"/>
                  <a:gd name="connsiteY2" fmla="*/ 428997 h 433539"/>
                  <a:gd name="connsiteX3" fmla="*/ 0 w 851272"/>
                  <a:gd name="connsiteY3" fmla="*/ 433539 h 433539"/>
                  <a:gd name="connsiteX4" fmla="*/ 0 w 851272"/>
                  <a:gd name="connsiteY4" fmla="*/ 301208 h 433539"/>
                  <a:gd name="connsiteX5" fmla="*/ 415101 w 851272"/>
                  <a:gd name="connsiteY5" fmla="*/ 301208 h 433539"/>
                  <a:gd name="connsiteX6" fmla="*/ 716309 w 851272"/>
                  <a:gd name="connsiteY6" fmla="*/ 0 h 433539"/>
                  <a:gd name="connsiteX7" fmla="*/ 851272 w 851272"/>
                  <a:gd name="connsiteY7" fmla="*/ 129455 h 433539"/>
                  <a:gd name="connsiteX0" fmla="*/ 809881 w 851272"/>
                  <a:gd name="connsiteY0" fmla="*/ 93572 h 433539"/>
                  <a:gd name="connsiteX1" fmla="*/ 474456 w 851272"/>
                  <a:gd name="connsiteY1" fmla="*/ 428997 h 433539"/>
                  <a:gd name="connsiteX2" fmla="*/ 0 w 851272"/>
                  <a:gd name="connsiteY2" fmla="*/ 433539 h 433539"/>
                  <a:gd name="connsiteX3" fmla="*/ 0 w 851272"/>
                  <a:gd name="connsiteY3" fmla="*/ 301208 h 433539"/>
                  <a:gd name="connsiteX4" fmla="*/ 415101 w 851272"/>
                  <a:gd name="connsiteY4" fmla="*/ 301208 h 433539"/>
                  <a:gd name="connsiteX5" fmla="*/ 716309 w 851272"/>
                  <a:gd name="connsiteY5" fmla="*/ 0 h 433539"/>
                  <a:gd name="connsiteX6" fmla="*/ 851272 w 851272"/>
                  <a:gd name="connsiteY6" fmla="*/ 129455 h 433539"/>
                  <a:gd name="connsiteX0" fmla="*/ 809881 w 809881"/>
                  <a:gd name="connsiteY0" fmla="*/ 93572 h 433539"/>
                  <a:gd name="connsiteX1" fmla="*/ 474456 w 809881"/>
                  <a:gd name="connsiteY1" fmla="*/ 428997 h 433539"/>
                  <a:gd name="connsiteX2" fmla="*/ 0 w 809881"/>
                  <a:gd name="connsiteY2" fmla="*/ 433539 h 433539"/>
                  <a:gd name="connsiteX3" fmla="*/ 0 w 809881"/>
                  <a:gd name="connsiteY3" fmla="*/ 301208 h 433539"/>
                  <a:gd name="connsiteX4" fmla="*/ 415101 w 809881"/>
                  <a:gd name="connsiteY4" fmla="*/ 301208 h 433539"/>
                  <a:gd name="connsiteX5" fmla="*/ 716309 w 809881"/>
                  <a:gd name="connsiteY5" fmla="*/ 0 h 433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9881" h="433539">
                    <a:moveTo>
                      <a:pt x="809881" y="93572"/>
                    </a:moveTo>
                    <a:lnTo>
                      <a:pt x="474456" y="428997"/>
                    </a:lnTo>
                    <a:lnTo>
                      <a:pt x="0" y="433539"/>
                    </a:lnTo>
                    <a:lnTo>
                      <a:pt x="0" y="301208"/>
                    </a:lnTo>
                    <a:lnTo>
                      <a:pt x="415101" y="301208"/>
                    </a:lnTo>
                    <a:lnTo>
                      <a:pt x="716309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03" name="グループ化 602">
              <a:extLst>
                <a:ext uri="{FF2B5EF4-FFF2-40B4-BE49-F238E27FC236}">
                  <a16:creationId xmlns:a16="http://schemas.microsoft.com/office/drawing/2014/main" id="{3F4A9205-4FA6-4645-A180-767AE6AAEF47}"/>
                </a:ext>
              </a:extLst>
            </p:cNvPr>
            <p:cNvGrpSpPr/>
            <p:nvPr/>
          </p:nvGrpSpPr>
          <p:grpSpPr>
            <a:xfrm flipH="1">
              <a:off x="6952892" y="3158233"/>
              <a:ext cx="564115" cy="1035191"/>
              <a:chOff x="623250" y="3158233"/>
              <a:chExt cx="564115" cy="1035191"/>
            </a:xfrm>
          </p:grpSpPr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99E389FC-2744-4AA2-83E8-E3393BD16159}"/>
                  </a:ext>
                </a:extLst>
              </p:cNvPr>
              <p:cNvSpPr/>
              <p:nvPr/>
            </p:nvSpPr>
            <p:spPr>
              <a:xfrm rot="3600000">
                <a:off x="563328" y="3218155"/>
                <a:ext cx="358749" cy="238905"/>
              </a:xfrm>
              <a:custGeom>
                <a:avLst/>
                <a:gdLst>
                  <a:gd name="connsiteX0" fmla="*/ 18924 w 404746"/>
                  <a:gd name="connsiteY0" fmla="*/ 156973 h 249177"/>
                  <a:gd name="connsiteX1" fmla="*/ 22715 w 404746"/>
                  <a:gd name="connsiteY1" fmla="*/ 149162 h 249177"/>
                  <a:gd name="connsiteX2" fmla="*/ 38398 w 404746"/>
                  <a:gd name="connsiteY2" fmla="*/ 139061 h 249177"/>
                  <a:gd name="connsiteX3" fmla="*/ 91554 w 404746"/>
                  <a:gd name="connsiteY3" fmla="*/ 126396 h 249177"/>
                  <a:gd name="connsiteX4" fmla="*/ 130199 w 404746"/>
                  <a:gd name="connsiteY4" fmla="*/ 99941 h 249177"/>
                  <a:gd name="connsiteX5" fmla="*/ 132708 w 404746"/>
                  <a:gd name="connsiteY5" fmla="*/ 96772 h 249177"/>
                  <a:gd name="connsiteX6" fmla="*/ 96009 w 404746"/>
                  <a:gd name="connsiteY6" fmla="*/ 96772 h 249177"/>
                  <a:gd name="connsiteX7" fmla="*/ 73538 w 404746"/>
                  <a:gd name="connsiteY7" fmla="*/ 72409 h 249177"/>
                  <a:gd name="connsiteX8" fmla="*/ 96009 w 404746"/>
                  <a:gd name="connsiteY8" fmla="*/ 48046 h 249177"/>
                  <a:gd name="connsiteX9" fmla="*/ 171280 w 404746"/>
                  <a:gd name="connsiteY9" fmla="*/ 48046 h 249177"/>
                  <a:gd name="connsiteX10" fmla="*/ 193793 w 404746"/>
                  <a:gd name="connsiteY10" fmla="*/ 19606 h 249177"/>
                  <a:gd name="connsiteX11" fmla="*/ 248941 w 404746"/>
                  <a:gd name="connsiteY11" fmla="*/ 2659 h 249177"/>
                  <a:gd name="connsiteX12" fmla="*/ 259404 w 404746"/>
                  <a:gd name="connsiteY12" fmla="*/ 9004 h 249177"/>
                  <a:gd name="connsiteX13" fmla="*/ 404746 w 404746"/>
                  <a:gd name="connsiteY13" fmla="*/ 38863 h 249177"/>
                  <a:gd name="connsiteX14" fmla="*/ 383660 w 404746"/>
                  <a:gd name="connsiteY14" fmla="*/ 141502 h 249177"/>
                  <a:gd name="connsiteX15" fmla="*/ 254900 w 404746"/>
                  <a:gd name="connsiteY15" fmla="*/ 115050 h 249177"/>
                  <a:gd name="connsiteX16" fmla="*/ 231627 w 404746"/>
                  <a:gd name="connsiteY16" fmla="*/ 144450 h 249177"/>
                  <a:gd name="connsiteX17" fmla="*/ 228931 w 404746"/>
                  <a:gd name="connsiteY17" fmla="*/ 149181 h 249177"/>
                  <a:gd name="connsiteX18" fmla="*/ 209971 w 404746"/>
                  <a:gd name="connsiteY18" fmla="*/ 171807 h 249177"/>
                  <a:gd name="connsiteX19" fmla="*/ 205020 w 404746"/>
                  <a:gd name="connsiteY19" fmla="*/ 178061 h 249177"/>
                  <a:gd name="connsiteX20" fmla="*/ 204858 w 404746"/>
                  <a:gd name="connsiteY20" fmla="*/ 177909 h 249177"/>
                  <a:gd name="connsiteX21" fmla="*/ 173225 w 404746"/>
                  <a:gd name="connsiteY21" fmla="*/ 215657 h 249177"/>
                  <a:gd name="connsiteX22" fmla="*/ 171336 w 404746"/>
                  <a:gd name="connsiteY22" fmla="*/ 217234 h 249177"/>
                  <a:gd name="connsiteX23" fmla="*/ 171241 w 404746"/>
                  <a:gd name="connsiteY23" fmla="*/ 217313 h 249177"/>
                  <a:gd name="connsiteX24" fmla="*/ 166295 w 404746"/>
                  <a:gd name="connsiteY24" fmla="*/ 221249 h 249177"/>
                  <a:gd name="connsiteX25" fmla="*/ 164678 w 404746"/>
                  <a:gd name="connsiteY25" fmla="*/ 222536 h 249177"/>
                  <a:gd name="connsiteX26" fmla="*/ 120081 w 404746"/>
                  <a:gd name="connsiteY26" fmla="*/ 246499 h 249177"/>
                  <a:gd name="connsiteX27" fmla="*/ 93337 w 404746"/>
                  <a:gd name="connsiteY27" fmla="*/ 238990 h 249177"/>
                  <a:gd name="connsiteX28" fmla="*/ 92371 w 404746"/>
                  <a:gd name="connsiteY28" fmla="*/ 234537 h 249177"/>
                  <a:gd name="connsiteX29" fmla="*/ 72018 w 404746"/>
                  <a:gd name="connsiteY29" fmla="*/ 244595 h 249177"/>
                  <a:gd name="connsiteX30" fmla="*/ 41615 w 404746"/>
                  <a:gd name="connsiteY30" fmla="*/ 236296 h 249177"/>
                  <a:gd name="connsiteX31" fmla="*/ 41788 w 404746"/>
                  <a:gd name="connsiteY31" fmla="*/ 221785 h 249177"/>
                  <a:gd name="connsiteX32" fmla="*/ 28491 w 404746"/>
                  <a:gd name="connsiteY32" fmla="*/ 224953 h 249177"/>
                  <a:gd name="connsiteX33" fmla="*/ 370 w 404746"/>
                  <a:gd name="connsiteY33" fmla="*/ 209923 h 249177"/>
                  <a:gd name="connsiteX34" fmla="*/ 614 w 404746"/>
                  <a:gd name="connsiteY34" fmla="*/ 201406 h 249177"/>
                  <a:gd name="connsiteX35" fmla="*/ 4405 w 404746"/>
                  <a:gd name="connsiteY35" fmla="*/ 193596 h 249177"/>
                  <a:gd name="connsiteX36" fmla="*/ 20088 w 404746"/>
                  <a:gd name="connsiteY36" fmla="*/ 183495 h 249177"/>
                  <a:gd name="connsiteX37" fmla="*/ 34091 w 404746"/>
                  <a:gd name="connsiteY37" fmla="*/ 180158 h 249177"/>
                  <a:gd name="connsiteX38" fmla="*/ 18680 w 404746"/>
                  <a:gd name="connsiteY38" fmla="*/ 165489 h 249177"/>
                  <a:gd name="connsiteX39" fmla="*/ 18924 w 404746"/>
                  <a:gd name="connsiteY39" fmla="*/ 156973 h 249177"/>
                  <a:gd name="connsiteX0" fmla="*/ 18924 w 404746"/>
                  <a:gd name="connsiteY0" fmla="*/ 156973 h 249177"/>
                  <a:gd name="connsiteX1" fmla="*/ 22715 w 404746"/>
                  <a:gd name="connsiteY1" fmla="*/ 149162 h 249177"/>
                  <a:gd name="connsiteX2" fmla="*/ 38398 w 404746"/>
                  <a:gd name="connsiteY2" fmla="*/ 139061 h 249177"/>
                  <a:gd name="connsiteX3" fmla="*/ 91554 w 404746"/>
                  <a:gd name="connsiteY3" fmla="*/ 126396 h 249177"/>
                  <a:gd name="connsiteX4" fmla="*/ 130199 w 404746"/>
                  <a:gd name="connsiteY4" fmla="*/ 99941 h 249177"/>
                  <a:gd name="connsiteX5" fmla="*/ 132708 w 404746"/>
                  <a:gd name="connsiteY5" fmla="*/ 96772 h 249177"/>
                  <a:gd name="connsiteX6" fmla="*/ 96009 w 404746"/>
                  <a:gd name="connsiteY6" fmla="*/ 96772 h 249177"/>
                  <a:gd name="connsiteX7" fmla="*/ 73538 w 404746"/>
                  <a:gd name="connsiteY7" fmla="*/ 72409 h 249177"/>
                  <a:gd name="connsiteX8" fmla="*/ 96009 w 404746"/>
                  <a:gd name="connsiteY8" fmla="*/ 48046 h 249177"/>
                  <a:gd name="connsiteX9" fmla="*/ 171280 w 404746"/>
                  <a:gd name="connsiteY9" fmla="*/ 48046 h 249177"/>
                  <a:gd name="connsiteX10" fmla="*/ 193793 w 404746"/>
                  <a:gd name="connsiteY10" fmla="*/ 19606 h 249177"/>
                  <a:gd name="connsiteX11" fmla="*/ 248941 w 404746"/>
                  <a:gd name="connsiteY11" fmla="*/ 2659 h 249177"/>
                  <a:gd name="connsiteX12" fmla="*/ 259404 w 404746"/>
                  <a:gd name="connsiteY12" fmla="*/ 9004 h 249177"/>
                  <a:gd name="connsiteX13" fmla="*/ 404746 w 404746"/>
                  <a:gd name="connsiteY13" fmla="*/ 38863 h 249177"/>
                  <a:gd name="connsiteX14" fmla="*/ 334225 w 404746"/>
                  <a:gd name="connsiteY14" fmla="*/ 174142 h 249177"/>
                  <a:gd name="connsiteX15" fmla="*/ 254900 w 404746"/>
                  <a:gd name="connsiteY15" fmla="*/ 115050 h 249177"/>
                  <a:gd name="connsiteX16" fmla="*/ 231627 w 404746"/>
                  <a:gd name="connsiteY16" fmla="*/ 144450 h 249177"/>
                  <a:gd name="connsiteX17" fmla="*/ 228931 w 404746"/>
                  <a:gd name="connsiteY17" fmla="*/ 149181 h 249177"/>
                  <a:gd name="connsiteX18" fmla="*/ 209971 w 404746"/>
                  <a:gd name="connsiteY18" fmla="*/ 171807 h 249177"/>
                  <a:gd name="connsiteX19" fmla="*/ 205020 w 404746"/>
                  <a:gd name="connsiteY19" fmla="*/ 178061 h 249177"/>
                  <a:gd name="connsiteX20" fmla="*/ 204858 w 404746"/>
                  <a:gd name="connsiteY20" fmla="*/ 177909 h 249177"/>
                  <a:gd name="connsiteX21" fmla="*/ 173225 w 404746"/>
                  <a:gd name="connsiteY21" fmla="*/ 215657 h 249177"/>
                  <a:gd name="connsiteX22" fmla="*/ 171336 w 404746"/>
                  <a:gd name="connsiteY22" fmla="*/ 217234 h 249177"/>
                  <a:gd name="connsiteX23" fmla="*/ 171241 w 404746"/>
                  <a:gd name="connsiteY23" fmla="*/ 217313 h 249177"/>
                  <a:gd name="connsiteX24" fmla="*/ 166295 w 404746"/>
                  <a:gd name="connsiteY24" fmla="*/ 221249 h 249177"/>
                  <a:gd name="connsiteX25" fmla="*/ 164678 w 404746"/>
                  <a:gd name="connsiteY25" fmla="*/ 222536 h 249177"/>
                  <a:gd name="connsiteX26" fmla="*/ 120081 w 404746"/>
                  <a:gd name="connsiteY26" fmla="*/ 246499 h 249177"/>
                  <a:gd name="connsiteX27" fmla="*/ 93337 w 404746"/>
                  <a:gd name="connsiteY27" fmla="*/ 238990 h 249177"/>
                  <a:gd name="connsiteX28" fmla="*/ 92371 w 404746"/>
                  <a:gd name="connsiteY28" fmla="*/ 234537 h 249177"/>
                  <a:gd name="connsiteX29" fmla="*/ 72018 w 404746"/>
                  <a:gd name="connsiteY29" fmla="*/ 244595 h 249177"/>
                  <a:gd name="connsiteX30" fmla="*/ 41615 w 404746"/>
                  <a:gd name="connsiteY30" fmla="*/ 236296 h 249177"/>
                  <a:gd name="connsiteX31" fmla="*/ 41788 w 404746"/>
                  <a:gd name="connsiteY31" fmla="*/ 221785 h 249177"/>
                  <a:gd name="connsiteX32" fmla="*/ 28491 w 404746"/>
                  <a:gd name="connsiteY32" fmla="*/ 224953 h 249177"/>
                  <a:gd name="connsiteX33" fmla="*/ 370 w 404746"/>
                  <a:gd name="connsiteY33" fmla="*/ 209923 h 249177"/>
                  <a:gd name="connsiteX34" fmla="*/ 614 w 404746"/>
                  <a:gd name="connsiteY34" fmla="*/ 201406 h 249177"/>
                  <a:gd name="connsiteX35" fmla="*/ 4405 w 404746"/>
                  <a:gd name="connsiteY35" fmla="*/ 193596 h 249177"/>
                  <a:gd name="connsiteX36" fmla="*/ 20088 w 404746"/>
                  <a:gd name="connsiteY36" fmla="*/ 183495 h 249177"/>
                  <a:gd name="connsiteX37" fmla="*/ 34091 w 404746"/>
                  <a:gd name="connsiteY37" fmla="*/ 180158 h 249177"/>
                  <a:gd name="connsiteX38" fmla="*/ 18680 w 404746"/>
                  <a:gd name="connsiteY38" fmla="*/ 165489 h 249177"/>
                  <a:gd name="connsiteX39" fmla="*/ 18924 w 404746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34225 w 374174"/>
                  <a:gd name="connsiteY14" fmla="*/ 174142 h 249177"/>
                  <a:gd name="connsiteX15" fmla="*/ 254900 w 374174"/>
                  <a:gd name="connsiteY15" fmla="*/ 115050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34225 w 374174"/>
                  <a:gd name="connsiteY14" fmla="*/ 174142 h 249177"/>
                  <a:gd name="connsiteX15" fmla="*/ 261404 w 374174"/>
                  <a:gd name="connsiteY15" fmla="*/ 130277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23965 w 374174"/>
                  <a:gd name="connsiteY14" fmla="*/ 172043 h 249177"/>
                  <a:gd name="connsiteX15" fmla="*/ 261404 w 374174"/>
                  <a:gd name="connsiteY15" fmla="*/ 130277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74174" h="249177">
                    <a:moveTo>
                      <a:pt x="18924" y="156973"/>
                    </a:moveTo>
                    <a:cubicBezTo>
                      <a:pt x="19632" y="154204"/>
                      <a:pt x="20931" y="151553"/>
                      <a:pt x="22715" y="149162"/>
                    </a:cubicBezTo>
                    <a:cubicBezTo>
                      <a:pt x="26283" y="144380"/>
                      <a:pt x="31793" y="140635"/>
                      <a:pt x="38398" y="139061"/>
                    </a:cubicBezTo>
                    <a:lnTo>
                      <a:pt x="91554" y="126396"/>
                    </a:lnTo>
                    <a:lnTo>
                      <a:pt x="130199" y="99941"/>
                    </a:lnTo>
                    <a:lnTo>
                      <a:pt x="132708" y="96772"/>
                    </a:lnTo>
                    <a:lnTo>
                      <a:pt x="96009" y="96772"/>
                    </a:lnTo>
                    <a:cubicBezTo>
                      <a:pt x="83599" y="96772"/>
                      <a:pt x="73538" y="85864"/>
                      <a:pt x="73538" y="72409"/>
                    </a:cubicBezTo>
                    <a:cubicBezTo>
                      <a:pt x="73538" y="58954"/>
                      <a:pt x="83599" y="48046"/>
                      <a:pt x="96009" y="48046"/>
                    </a:cubicBezTo>
                    <a:lnTo>
                      <a:pt x="171280" y="48046"/>
                    </a:lnTo>
                    <a:lnTo>
                      <a:pt x="193793" y="19606"/>
                    </a:lnTo>
                    <a:cubicBezTo>
                      <a:pt x="207781" y="1935"/>
                      <a:pt x="229692" y="-4006"/>
                      <a:pt x="248941" y="2659"/>
                    </a:cubicBezTo>
                    <a:lnTo>
                      <a:pt x="259404" y="9004"/>
                    </a:lnTo>
                    <a:lnTo>
                      <a:pt x="374174" y="78569"/>
                    </a:lnTo>
                    <a:lnTo>
                      <a:pt x="323965" y="172043"/>
                    </a:lnTo>
                    <a:lnTo>
                      <a:pt x="261404" y="130277"/>
                    </a:lnTo>
                    <a:lnTo>
                      <a:pt x="231627" y="144450"/>
                    </a:lnTo>
                    <a:cubicBezTo>
                      <a:pt x="231136" y="146212"/>
                      <a:pt x="230137" y="147742"/>
                      <a:pt x="228931" y="149181"/>
                    </a:cubicBezTo>
                    <a:lnTo>
                      <a:pt x="209971" y="171807"/>
                    </a:lnTo>
                    <a:lnTo>
                      <a:pt x="205020" y="178061"/>
                    </a:lnTo>
                    <a:lnTo>
                      <a:pt x="204858" y="177909"/>
                    </a:lnTo>
                    <a:lnTo>
                      <a:pt x="173225" y="215657"/>
                    </a:lnTo>
                    <a:lnTo>
                      <a:pt x="171336" y="217234"/>
                    </a:lnTo>
                    <a:cubicBezTo>
                      <a:pt x="171310" y="217265"/>
                      <a:pt x="171284" y="217296"/>
                      <a:pt x="171241" y="217313"/>
                    </a:cubicBezTo>
                    <a:cubicBezTo>
                      <a:pt x="169892" y="219059"/>
                      <a:pt x="168157" y="220320"/>
                      <a:pt x="166295" y="221249"/>
                    </a:cubicBezTo>
                    <a:cubicBezTo>
                      <a:pt x="165870" y="221861"/>
                      <a:pt x="165284" y="222210"/>
                      <a:pt x="164678" y="222536"/>
                    </a:cubicBezTo>
                    <a:lnTo>
                      <a:pt x="120081" y="246499"/>
                    </a:lnTo>
                    <a:cubicBezTo>
                      <a:pt x="109746" y="252053"/>
                      <a:pt x="97772" y="248691"/>
                      <a:pt x="93337" y="238990"/>
                    </a:cubicBezTo>
                    <a:lnTo>
                      <a:pt x="92371" y="234537"/>
                    </a:lnTo>
                    <a:lnTo>
                      <a:pt x="72018" y="244595"/>
                    </a:lnTo>
                    <a:cubicBezTo>
                      <a:pt x="59711" y="250678"/>
                      <a:pt x="46099" y="246962"/>
                      <a:pt x="41615" y="236296"/>
                    </a:cubicBezTo>
                    <a:cubicBezTo>
                      <a:pt x="39674" y="231681"/>
                      <a:pt x="39760" y="226520"/>
                      <a:pt x="41788" y="221785"/>
                    </a:cubicBezTo>
                    <a:lnTo>
                      <a:pt x="28491" y="224953"/>
                    </a:lnTo>
                    <a:cubicBezTo>
                      <a:pt x="15281" y="228100"/>
                      <a:pt x="2691" y="221371"/>
                      <a:pt x="370" y="209923"/>
                    </a:cubicBezTo>
                    <a:cubicBezTo>
                      <a:pt x="-210" y="207061"/>
                      <a:pt x="-94" y="204175"/>
                      <a:pt x="614" y="201406"/>
                    </a:cubicBezTo>
                    <a:cubicBezTo>
                      <a:pt x="1322" y="198638"/>
                      <a:pt x="2621" y="195987"/>
                      <a:pt x="4405" y="193596"/>
                    </a:cubicBezTo>
                    <a:cubicBezTo>
                      <a:pt x="7973" y="188814"/>
                      <a:pt x="13483" y="185069"/>
                      <a:pt x="20088" y="183495"/>
                    </a:cubicBezTo>
                    <a:lnTo>
                      <a:pt x="34091" y="180158"/>
                    </a:lnTo>
                    <a:cubicBezTo>
                      <a:pt x="26264" y="178588"/>
                      <a:pt x="20218" y="173075"/>
                      <a:pt x="18680" y="165489"/>
                    </a:cubicBezTo>
                    <a:cubicBezTo>
                      <a:pt x="18100" y="162627"/>
                      <a:pt x="18217" y="159741"/>
                      <a:pt x="18924" y="1569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0641C068-A933-4392-8473-A272DAAF2639}"/>
                  </a:ext>
                </a:extLst>
              </p:cNvPr>
              <p:cNvSpPr/>
              <p:nvPr/>
            </p:nvSpPr>
            <p:spPr>
              <a:xfrm rot="5400000">
                <a:off x="565655" y="3571714"/>
                <a:ext cx="809881" cy="433539"/>
              </a:xfrm>
              <a:custGeom>
                <a:avLst/>
                <a:gdLst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809881 w 809881"/>
                  <a:gd name="connsiteY4" fmla="*/ 93572 h 433539"/>
                  <a:gd name="connsiteX5" fmla="*/ 474456 w 809881"/>
                  <a:gd name="connsiteY5" fmla="*/ 428997 h 433539"/>
                  <a:gd name="connsiteX6" fmla="*/ 474456 w 809881"/>
                  <a:gd name="connsiteY6" fmla="*/ 433539 h 433539"/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809881 w 809881"/>
                  <a:gd name="connsiteY4" fmla="*/ 93572 h 433539"/>
                  <a:gd name="connsiteX5" fmla="*/ 474456 w 809881"/>
                  <a:gd name="connsiteY5" fmla="*/ 428997 h 433539"/>
                  <a:gd name="connsiteX6" fmla="*/ 0 w 809881"/>
                  <a:gd name="connsiteY6" fmla="*/ 433539 h 433539"/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759832 w 809881"/>
                  <a:gd name="connsiteY4" fmla="*/ 38015 h 433539"/>
                  <a:gd name="connsiteX5" fmla="*/ 809881 w 809881"/>
                  <a:gd name="connsiteY5" fmla="*/ 93572 h 433539"/>
                  <a:gd name="connsiteX6" fmla="*/ 474456 w 809881"/>
                  <a:gd name="connsiteY6" fmla="*/ 428997 h 433539"/>
                  <a:gd name="connsiteX7" fmla="*/ 0 w 809881"/>
                  <a:gd name="connsiteY7" fmla="*/ 433539 h 433539"/>
                  <a:gd name="connsiteX0" fmla="*/ 759832 w 851272"/>
                  <a:gd name="connsiteY0" fmla="*/ 38015 h 433539"/>
                  <a:gd name="connsiteX1" fmla="*/ 809881 w 851272"/>
                  <a:gd name="connsiteY1" fmla="*/ 93572 h 433539"/>
                  <a:gd name="connsiteX2" fmla="*/ 474456 w 851272"/>
                  <a:gd name="connsiteY2" fmla="*/ 428997 h 433539"/>
                  <a:gd name="connsiteX3" fmla="*/ 0 w 851272"/>
                  <a:gd name="connsiteY3" fmla="*/ 433539 h 433539"/>
                  <a:gd name="connsiteX4" fmla="*/ 0 w 851272"/>
                  <a:gd name="connsiteY4" fmla="*/ 301208 h 433539"/>
                  <a:gd name="connsiteX5" fmla="*/ 415101 w 851272"/>
                  <a:gd name="connsiteY5" fmla="*/ 301208 h 433539"/>
                  <a:gd name="connsiteX6" fmla="*/ 716309 w 851272"/>
                  <a:gd name="connsiteY6" fmla="*/ 0 h 433539"/>
                  <a:gd name="connsiteX7" fmla="*/ 851272 w 851272"/>
                  <a:gd name="connsiteY7" fmla="*/ 129455 h 433539"/>
                  <a:gd name="connsiteX0" fmla="*/ 809881 w 851272"/>
                  <a:gd name="connsiteY0" fmla="*/ 93572 h 433539"/>
                  <a:gd name="connsiteX1" fmla="*/ 474456 w 851272"/>
                  <a:gd name="connsiteY1" fmla="*/ 428997 h 433539"/>
                  <a:gd name="connsiteX2" fmla="*/ 0 w 851272"/>
                  <a:gd name="connsiteY2" fmla="*/ 433539 h 433539"/>
                  <a:gd name="connsiteX3" fmla="*/ 0 w 851272"/>
                  <a:gd name="connsiteY3" fmla="*/ 301208 h 433539"/>
                  <a:gd name="connsiteX4" fmla="*/ 415101 w 851272"/>
                  <a:gd name="connsiteY4" fmla="*/ 301208 h 433539"/>
                  <a:gd name="connsiteX5" fmla="*/ 716309 w 851272"/>
                  <a:gd name="connsiteY5" fmla="*/ 0 h 433539"/>
                  <a:gd name="connsiteX6" fmla="*/ 851272 w 851272"/>
                  <a:gd name="connsiteY6" fmla="*/ 129455 h 433539"/>
                  <a:gd name="connsiteX0" fmla="*/ 809881 w 809881"/>
                  <a:gd name="connsiteY0" fmla="*/ 93572 h 433539"/>
                  <a:gd name="connsiteX1" fmla="*/ 474456 w 809881"/>
                  <a:gd name="connsiteY1" fmla="*/ 428997 h 433539"/>
                  <a:gd name="connsiteX2" fmla="*/ 0 w 809881"/>
                  <a:gd name="connsiteY2" fmla="*/ 433539 h 433539"/>
                  <a:gd name="connsiteX3" fmla="*/ 0 w 809881"/>
                  <a:gd name="connsiteY3" fmla="*/ 301208 h 433539"/>
                  <a:gd name="connsiteX4" fmla="*/ 415101 w 809881"/>
                  <a:gd name="connsiteY4" fmla="*/ 301208 h 433539"/>
                  <a:gd name="connsiteX5" fmla="*/ 716309 w 809881"/>
                  <a:gd name="connsiteY5" fmla="*/ 0 h 433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9881" h="433539">
                    <a:moveTo>
                      <a:pt x="809881" y="93572"/>
                    </a:moveTo>
                    <a:lnTo>
                      <a:pt x="474456" y="428997"/>
                    </a:lnTo>
                    <a:lnTo>
                      <a:pt x="0" y="433539"/>
                    </a:lnTo>
                    <a:lnTo>
                      <a:pt x="0" y="301208"/>
                    </a:lnTo>
                    <a:lnTo>
                      <a:pt x="415101" y="301208"/>
                    </a:lnTo>
                    <a:lnTo>
                      <a:pt x="716309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634" name="グループ化 633">
            <a:extLst>
              <a:ext uri="{FF2B5EF4-FFF2-40B4-BE49-F238E27FC236}">
                <a16:creationId xmlns:a16="http://schemas.microsoft.com/office/drawing/2014/main" id="{EDE0B67E-E97E-49DF-80CE-986A5AF2BDFF}"/>
              </a:ext>
            </a:extLst>
          </p:cNvPr>
          <p:cNvGrpSpPr>
            <a:grpSpLocks noChangeAspect="1"/>
          </p:cNvGrpSpPr>
          <p:nvPr/>
        </p:nvGrpSpPr>
        <p:grpSpPr>
          <a:xfrm>
            <a:off x="8241175" y="4642939"/>
            <a:ext cx="915839" cy="1656864"/>
            <a:chOff x="7889528" y="3158233"/>
            <a:chExt cx="1526398" cy="2761440"/>
          </a:xfrm>
        </p:grpSpPr>
        <p:sp>
          <p:nvSpPr>
            <p:cNvPr id="635" name="フリーフォーム: 図形 634">
              <a:extLst>
                <a:ext uri="{FF2B5EF4-FFF2-40B4-BE49-F238E27FC236}">
                  <a16:creationId xmlns:a16="http://schemas.microsoft.com/office/drawing/2014/main" id="{7682F648-3708-4C4E-B475-633D0F8779A7}"/>
                </a:ext>
              </a:extLst>
            </p:cNvPr>
            <p:cNvSpPr/>
            <p:nvPr/>
          </p:nvSpPr>
          <p:spPr>
            <a:xfrm flipH="1">
              <a:off x="8043406" y="4861728"/>
              <a:ext cx="1227108" cy="911965"/>
            </a:xfrm>
            <a:custGeom>
              <a:avLst/>
              <a:gdLst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7108" h="911965">
                  <a:moveTo>
                    <a:pt x="732870" y="0"/>
                  </a:moveTo>
                  <a:lnTo>
                    <a:pt x="613554" y="119316"/>
                  </a:lnTo>
                  <a:lnTo>
                    <a:pt x="494238" y="0"/>
                  </a:lnTo>
                  <a:lnTo>
                    <a:pt x="0" y="361157"/>
                  </a:lnTo>
                  <a:lnTo>
                    <a:pt x="153773" y="911965"/>
                  </a:lnTo>
                  <a:lnTo>
                    <a:pt x="283389" y="911965"/>
                  </a:lnTo>
                  <a:lnTo>
                    <a:pt x="220536" y="407498"/>
                  </a:lnTo>
                  <a:lnTo>
                    <a:pt x="613554" y="234710"/>
                  </a:lnTo>
                  <a:lnTo>
                    <a:pt x="1006572" y="407498"/>
                  </a:lnTo>
                  <a:lnTo>
                    <a:pt x="943719" y="911965"/>
                  </a:lnTo>
                  <a:lnTo>
                    <a:pt x="1073335" y="911965"/>
                  </a:lnTo>
                  <a:lnTo>
                    <a:pt x="1227108" y="361157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36" name="グループ化 635">
              <a:extLst>
                <a:ext uri="{FF2B5EF4-FFF2-40B4-BE49-F238E27FC236}">
                  <a16:creationId xmlns:a16="http://schemas.microsoft.com/office/drawing/2014/main" id="{2AC8DDFF-AE1A-4A35-9887-D33A2EECD5A5}"/>
                </a:ext>
              </a:extLst>
            </p:cNvPr>
            <p:cNvGrpSpPr/>
            <p:nvPr/>
          </p:nvGrpSpPr>
          <p:grpSpPr>
            <a:xfrm>
              <a:off x="8307081" y="3516238"/>
              <a:ext cx="676576" cy="1573279"/>
              <a:chOff x="8307081" y="3516238"/>
              <a:chExt cx="676576" cy="1573279"/>
            </a:xfrm>
          </p:grpSpPr>
          <p:sp>
            <p:nvSpPr>
              <p:cNvPr id="657" name="涙形 656">
                <a:extLst>
                  <a:ext uri="{FF2B5EF4-FFF2-40B4-BE49-F238E27FC236}">
                    <a16:creationId xmlns:a16="http://schemas.microsoft.com/office/drawing/2014/main" id="{A6CC3B45-979C-4376-82EF-94846F5E1A1A}"/>
                  </a:ext>
                </a:extLst>
              </p:cNvPr>
              <p:cNvSpPr/>
              <p:nvPr/>
            </p:nvSpPr>
            <p:spPr>
              <a:xfrm rot="15300000">
                <a:off x="8419135" y="3516238"/>
                <a:ext cx="456659" cy="456659"/>
              </a:xfrm>
              <a:prstGeom prst="teardrop">
                <a:avLst>
                  <a:gd name="adj" fmla="val 110578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8" name="円/楕円 632">
                <a:extLst>
                  <a:ext uri="{FF2B5EF4-FFF2-40B4-BE49-F238E27FC236}">
                    <a16:creationId xmlns:a16="http://schemas.microsoft.com/office/drawing/2014/main" id="{7B04A79D-1996-45DE-A9C6-945EE40D8777}"/>
                  </a:ext>
                </a:extLst>
              </p:cNvPr>
              <p:cNvSpPr/>
              <p:nvPr/>
            </p:nvSpPr>
            <p:spPr>
              <a:xfrm rot="900000" flipH="1">
                <a:off x="8821727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9" name="円/楕円 633">
                <a:extLst>
                  <a:ext uri="{FF2B5EF4-FFF2-40B4-BE49-F238E27FC236}">
                    <a16:creationId xmlns:a16="http://schemas.microsoft.com/office/drawing/2014/main" id="{E216C0D1-DE20-4CE8-AB53-19320A76E3B3}"/>
                  </a:ext>
                </a:extLst>
              </p:cNvPr>
              <p:cNvSpPr/>
              <p:nvPr/>
            </p:nvSpPr>
            <p:spPr>
              <a:xfrm rot="20700000">
                <a:off x="8397288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0" name="台形 659">
                <a:extLst>
                  <a:ext uri="{FF2B5EF4-FFF2-40B4-BE49-F238E27FC236}">
                    <a16:creationId xmlns:a16="http://schemas.microsoft.com/office/drawing/2014/main" id="{580EF6A0-B6E0-452F-B787-8AA3261535C1}"/>
                  </a:ext>
                </a:extLst>
              </p:cNvPr>
              <p:cNvSpPr/>
              <p:nvPr/>
            </p:nvSpPr>
            <p:spPr>
              <a:xfrm>
                <a:off x="8559147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1" name="台形 660">
                <a:extLst>
                  <a:ext uri="{FF2B5EF4-FFF2-40B4-BE49-F238E27FC236}">
                    <a16:creationId xmlns:a16="http://schemas.microsoft.com/office/drawing/2014/main" id="{562E5D9D-C8D1-4EF7-974C-44D78DF969C8}"/>
                  </a:ext>
                </a:extLst>
              </p:cNvPr>
              <p:cNvSpPr/>
              <p:nvPr/>
            </p:nvSpPr>
            <p:spPr>
              <a:xfrm rot="10800000">
                <a:off x="8484454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2" name="円/楕円 586">
                <a:extLst>
                  <a:ext uri="{FF2B5EF4-FFF2-40B4-BE49-F238E27FC236}">
                    <a16:creationId xmlns:a16="http://schemas.microsoft.com/office/drawing/2014/main" id="{C3C0A911-A601-434B-BF0B-A8EBA52FB9B8}"/>
                  </a:ext>
                </a:extLst>
              </p:cNvPr>
              <p:cNvSpPr/>
              <p:nvPr/>
            </p:nvSpPr>
            <p:spPr>
              <a:xfrm>
                <a:off x="8442322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3" name="フリーフォーム 588">
                <a:extLst>
                  <a:ext uri="{FF2B5EF4-FFF2-40B4-BE49-F238E27FC236}">
                    <a16:creationId xmlns:a16="http://schemas.microsoft.com/office/drawing/2014/main" id="{29B9CD87-8456-49A3-8A07-B0F4DC094FA0}"/>
                  </a:ext>
                </a:extLst>
              </p:cNvPr>
              <p:cNvSpPr/>
              <p:nvPr/>
            </p:nvSpPr>
            <p:spPr>
              <a:xfrm>
                <a:off x="8307081" y="4097337"/>
                <a:ext cx="676576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377646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147524 w 642297"/>
                  <a:gd name="connsiteY0" fmla="*/ 0 h 992180"/>
                  <a:gd name="connsiteX1" fmla="*/ 202833 w 642297"/>
                  <a:gd name="connsiteY1" fmla="*/ 0 h 992180"/>
                  <a:gd name="connsiteX2" fmla="*/ 348989 w 642297"/>
                  <a:gd name="connsiteY2" fmla="*/ 377646 h 992180"/>
                  <a:gd name="connsiteX3" fmla="*/ 495145 w 642297"/>
                  <a:gd name="connsiteY3" fmla="*/ 0 h 992180"/>
                  <a:gd name="connsiteX4" fmla="*/ 543340 w 642297"/>
                  <a:gd name="connsiteY4" fmla="*/ 0 h 992180"/>
                  <a:gd name="connsiteX5" fmla="*/ 642297 w 642297"/>
                  <a:gd name="connsiteY5" fmla="*/ 101424 h 992180"/>
                  <a:gd name="connsiteX6" fmla="*/ 572427 w 642297"/>
                  <a:gd name="connsiteY6" fmla="*/ 638690 h 992180"/>
                  <a:gd name="connsiteX7" fmla="*/ 638476 w 642297"/>
                  <a:gd name="connsiteY7" fmla="*/ 948532 h 992180"/>
                  <a:gd name="connsiteX8" fmla="*/ 372225 w 642297"/>
                  <a:gd name="connsiteY8" fmla="*/ 992180 h 992180"/>
                  <a:gd name="connsiteX9" fmla="*/ 338554 w 642297"/>
                  <a:gd name="connsiteY9" fmla="*/ 940147 h 992180"/>
                  <a:gd name="connsiteX10" fmla="*/ 306202 w 642297"/>
                  <a:gd name="connsiteY10" fmla="*/ 990141 h 992180"/>
                  <a:gd name="connsiteX11" fmla="*/ 0 w 642297"/>
                  <a:gd name="connsiteY11" fmla="*/ 917576 h 992180"/>
                  <a:gd name="connsiteX12" fmla="*/ 118438 w 642297"/>
                  <a:gd name="connsiteY12" fmla="*/ 638688 h 992180"/>
                  <a:gd name="connsiteX13" fmla="*/ 48567 w 642297"/>
                  <a:gd name="connsiteY13" fmla="*/ 101424 h 992180"/>
                  <a:gd name="connsiteX14" fmla="*/ 147524 w 642297"/>
                  <a:gd name="connsiteY14" fmla="*/ 0 h 992180"/>
                  <a:gd name="connsiteX0" fmla="*/ 147524 w 676576"/>
                  <a:gd name="connsiteY0" fmla="*/ 0 h 992180"/>
                  <a:gd name="connsiteX1" fmla="*/ 202833 w 676576"/>
                  <a:gd name="connsiteY1" fmla="*/ 0 h 992180"/>
                  <a:gd name="connsiteX2" fmla="*/ 348989 w 676576"/>
                  <a:gd name="connsiteY2" fmla="*/ 377646 h 992180"/>
                  <a:gd name="connsiteX3" fmla="*/ 495145 w 676576"/>
                  <a:gd name="connsiteY3" fmla="*/ 0 h 992180"/>
                  <a:gd name="connsiteX4" fmla="*/ 543340 w 676576"/>
                  <a:gd name="connsiteY4" fmla="*/ 0 h 992180"/>
                  <a:gd name="connsiteX5" fmla="*/ 642297 w 676576"/>
                  <a:gd name="connsiteY5" fmla="*/ 101424 h 992180"/>
                  <a:gd name="connsiteX6" fmla="*/ 572427 w 676576"/>
                  <a:gd name="connsiteY6" fmla="*/ 638690 h 992180"/>
                  <a:gd name="connsiteX7" fmla="*/ 676576 w 676576"/>
                  <a:gd name="connsiteY7" fmla="*/ 903288 h 992180"/>
                  <a:gd name="connsiteX8" fmla="*/ 372225 w 676576"/>
                  <a:gd name="connsiteY8" fmla="*/ 992180 h 992180"/>
                  <a:gd name="connsiteX9" fmla="*/ 338554 w 676576"/>
                  <a:gd name="connsiteY9" fmla="*/ 940147 h 992180"/>
                  <a:gd name="connsiteX10" fmla="*/ 306202 w 676576"/>
                  <a:gd name="connsiteY10" fmla="*/ 990141 h 992180"/>
                  <a:gd name="connsiteX11" fmla="*/ 0 w 676576"/>
                  <a:gd name="connsiteY11" fmla="*/ 917576 h 992180"/>
                  <a:gd name="connsiteX12" fmla="*/ 118438 w 676576"/>
                  <a:gd name="connsiteY12" fmla="*/ 638688 h 992180"/>
                  <a:gd name="connsiteX13" fmla="*/ 48567 w 676576"/>
                  <a:gd name="connsiteY13" fmla="*/ 101424 h 992180"/>
                  <a:gd name="connsiteX14" fmla="*/ 147524 w 676576"/>
                  <a:gd name="connsiteY14" fmla="*/ 0 h 992180"/>
                  <a:gd name="connsiteX0" fmla="*/ 147524 w 676576"/>
                  <a:gd name="connsiteY0" fmla="*/ 0 h 992180"/>
                  <a:gd name="connsiteX1" fmla="*/ 202833 w 676576"/>
                  <a:gd name="connsiteY1" fmla="*/ 0 h 992180"/>
                  <a:gd name="connsiteX2" fmla="*/ 348989 w 676576"/>
                  <a:gd name="connsiteY2" fmla="*/ 377646 h 992180"/>
                  <a:gd name="connsiteX3" fmla="*/ 495145 w 676576"/>
                  <a:gd name="connsiteY3" fmla="*/ 0 h 992180"/>
                  <a:gd name="connsiteX4" fmla="*/ 543340 w 676576"/>
                  <a:gd name="connsiteY4" fmla="*/ 0 h 992180"/>
                  <a:gd name="connsiteX5" fmla="*/ 642297 w 676576"/>
                  <a:gd name="connsiteY5" fmla="*/ 101424 h 992180"/>
                  <a:gd name="connsiteX6" fmla="*/ 572427 w 676576"/>
                  <a:gd name="connsiteY6" fmla="*/ 638690 h 992180"/>
                  <a:gd name="connsiteX7" fmla="*/ 676576 w 676576"/>
                  <a:gd name="connsiteY7" fmla="*/ 903288 h 992180"/>
                  <a:gd name="connsiteX8" fmla="*/ 372225 w 676576"/>
                  <a:gd name="connsiteY8" fmla="*/ 992180 h 992180"/>
                  <a:gd name="connsiteX9" fmla="*/ 338554 w 676576"/>
                  <a:gd name="connsiteY9" fmla="*/ 904428 h 992180"/>
                  <a:gd name="connsiteX10" fmla="*/ 306202 w 676576"/>
                  <a:gd name="connsiteY10" fmla="*/ 990141 h 992180"/>
                  <a:gd name="connsiteX11" fmla="*/ 0 w 676576"/>
                  <a:gd name="connsiteY11" fmla="*/ 917576 h 992180"/>
                  <a:gd name="connsiteX12" fmla="*/ 118438 w 676576"/>
                  <a:gd name="connsiteY12" fmla="*/ 638688 h 992180"/>
                  <a:gd name="connsiteX13" fmla="*/ 48567 w 676576"/>
                  <a:gd name="connsiteY13" fmla="*/ 101424 h 992180"/>
                  <a:gd name="connsiteX14" fmla="*/ 147524 w 676576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76576" h="992180">
                    <a:moveTo>
                      <a:pt x="147524" y="0"/>
                    </a:moveTo>
                    <a:lnTo>
                      <a:pt x="202833" y="0"/>
                    </a:lnTo>
                    <a:lnTo>
                      <a:pt x="348989" y="377646"/>
                    </a:lnTo>
                    <a:lnTo>
                      <a:pt x="495145" y="0"/>
                    </a:lnTo>
                    <a:lnTo>
                      <a:pt x="543340" y="0"/>
                    </a:lnTo>
                    <a:cubicBezTo>
                      <a:pt x="597992" y="0"/>
                      <a:pt x="642297" y="45410"/>
                      <a:pt x="642297" y="101424"/>
                    </a:cubicBezTo>
                    <a:lnTo>
                      <a:pt x="572427" y="638690"/>
                    </a:lnTo>
                    <a:lnTo>
                      <a:pt x="676576" y="903288"/>
                    </a:lnTo>
                    <a:lnTo>
                      <a:pt x="372225" y="992180"/>
                    </a:lnTo>
                    <a:lnTo>
                      <a:pt x="338554" y="904428"/>
                    </a:lnTo>
                    <a:lnTo>
                      <a:pt x="306202" y="990141"/>
                    </a:lnTo>
                    <a:lnTo>
                      <a:pt x="0" y="917576"/>
                    </a:lnTo>
                    <a:lnTo>
                      <a:pt x="118438" y="638688"/>
                    </a:lnTo>
                    <a:lnTo>
                      <a:pt x="48567" y="101424"/>
                    </a:lnTo>
                    <a:cubicBezTo>
                      <a:pt x="48567" y="45410"/>
                      <a:pt x="92872" y="0"/>
                      <a:pt x="147524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4" name="フリーフォーム 592">
                <a:extLst>
                  <a:ext uri="{FF2B5EF4-FFF2-40B4-BE49-F238E27FC236}">
                    <a16:creationId xmlns:a16="http://schemas.microsoft.com/office/drawing/2014/main" id="{CB0FEC5B-5D26-4942-93E7-AEA62DC30ED7}"/>
                  </a:ext>
                </a:extLst>
              </p:cNvPr>
              <p:cNvSpPr/>
              <p:nvPr/>
            </p:nvSpPr>
            <p:spPr>
              <a:xfrm rot="10800000">
                <a:off x="8484454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5" name="フリーフォーム 593">
                <a:extLst>
                  <a:ext uri="{FF2B5EF4-FFF2-40B4-BE49-F238E27FC236}">
                    <a16:creationId xmlns:a16="http://schemas.microsoft.com/office/drawing/2014/main" id="{FE63F01C-2699-428F-ABB2-150431FC229C}"/>
                  </a:ext>
                </a:extLst>
              </p:cNvPr>
              <p:cNvSpPr/>
              <p:nvPr/>
            </p:nvSpPr>
            <p:spPr>
              <a:xfrm flipH="1">
                <a:off x="8437368" y="4081463"/>
                <a:ext cx="430289" cy="410034"/>
              </a:xfrm>
              <a:custGeom>
                <a:avLst/>
                <a:gdLst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35744 w 430289"/>
                  <a:gd name="connsiteY10" fmla="*/ 614363 h 614363"/>
                  <a:gd name="connsiteX11" fmla="*/ 224119 w 430289"/>
                  <a:gd name="connsiteY11" fmla="*/ 565193 h 614363"/>
                  <a:gd name="connsiteX12" fmla="*/ 392188 w 430289"/>
                  <a:gd name="connsiteY12" fmla="*/ 285751 h 614363"/>
                  <a:gd name="connsiteX13" fmla="*/ 358851 w 430289"/>
                  <a:gd name="connsiteY13" fmla="*/ 230982 h 614363"/>
                  <a:gd name="connsiteX14" fmla="*/ 430289 w 430289"/>
                  <a:gd name="connsiteY14" fmla="*/ 214314 h 614363"/>
                  <a:gd name="connsiteX15" fmla="*/ 380283 w 430289"/>
                  <a:gd name="connsiteY15" fmla="*/ 14289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24119 w 430289"/>
                  <a:gd name="connsiteY10" fmla="*/ 565193 h 614363"/>
                  <a:gd name="connsiteX11" fmla="*/ 392188 w 430289"/>
                  <a:gd name="connsiteY11" fmla="*/ 285751 h 614363"/>
                  <a:gd name="connsiteX12" fmla="*/ 358851 w 430289"/>
                  <a:gd name="connsiteY12" fmla="*/ 230982 h 614363"/>
                  <a:gd name="connsiteX13" fmla="*/ 430289 w 430289"/>
                  <a:gd name="connsiteY13" fmla="*/ 214314 h 614363"/>
                  <a:gd name="connsiteX14" fmla="*/ 380283 w 430289"/>
                  <a:gd name="connsiteY14" fmla="*/ 14289 h 614363"/>
                  <a:gd name="connsiteX15" fmla="*/ 339802 w 430289"/>
                  <a:gd name="connsiteY15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392188 w 430289"/>
                  <a:gd name="connsiteY10" fmla="*/ 285751 h 614363"/>
                  <a:gd name="connsiteX11" fmla="*/ 358851 w 430289"/>
                  <a:gd name="connsiteY11" fmla="*/ 230982 h 614363"/>
                  <a:gd name="connsiteX12" fmla="*/ 430289 w 430289"/>
                  <a:gd name="connsiteY12" fmla="*/ 214314 h 614363"/>
                  <a:gd name="connsiteX13" fmla="*/ 380283 w 430289"/>
                  <a:gd name="connsiteY13" fmla="*/ 14289 h 614363"/>
                  <a:gd name="connsiteX14" fmla="*/ 339802 w 430289"/>
                  <a:gd name="connsiteY14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194545 w 430289"/>
                  <a:gd name="connsiteY7" fmla="*/ 614363 h 614363"/>
                  <a:gd name="connsiteX8" fmla="*/ 215145 w 430289"/>
                  <a:gd name="connsiteY8" fmla="*/ 580113 h 614363"/>
                  <a:gd name="connsiteX9" fmla="*/ 392188 w 430289"/>
                  <a:gd name="connsiteY9" fmla="*/ 285751 h 614363"/>
                  <a:gd name="connsiteX10" fmla="*/ 358851 w 430289"/>
                  <a:gd name="connsiteY10" fmla="*/ 230982 h 614363"/>
                  <a:gd name="connsiteX11" fmla="*/ 430289 w 430289"/>
                  <a:gd name="connsiteY11" fmla="*/ 214314 h 614363"/>
                  <a:gd name="connsiteX12" fmla="*/ 380283 w 430289"/>
                  <a:gd name="connsiteY12" fmla="*/ 14289 h 614363"/>
                  <a:gd name="connsiteX13" fmla="*/ 339802 w 430289"/>
                  <a:gd name="connsiteY13" fmla="*/ 0 h 614363"/>
                  <a:gd name="connsiteX0" fmla="*/ 339802 w 430289"/>
                  <a:gd name="connsiteY0" fmla="*/ 0 h 580113"/>
                  <a:gd name="connsiteX1" fmla="*/ 215145 w 430289"/>
                  <a:gd name="connsiteY1" fmla="*/ 527238 h 580113"/>
                  <a:gd name="connsiteX2" fmla="*/ 90487 w 430289"/>
                  <a:gd name="connsiteY2" fmla="*/ 0 h 580113"/>
                  <a:gd name="connsiteX3" fmla="*/ 50006 w 430289"/>
                  <a:gd name="connsiteY3" fmla="*/ 14289 h 580113"/>
                  <a:gd name="connsiteX4" fmla="*/ 0 w 430289"/>
                  <a:gd name="connsiteY4" fmla="*/ 214314 h 580113"/>
                  <a:gd name="connsiteX5" fmla="*/ 71438 w 430289"/>
                  <a:gd name="connsiteY5" fmla="*/ 230982 h 580113"/>
                  <a:gd name="connsiteX6" fmla="*/ 38101 w 430289"/>
                  <a:gd name="connsiteY6" fmla="*/ 285751 h 580113"/>
                  <a:gd name="connsiteX7" fmla="*/ 215145 w 430289"/>
                  <a:gd name="connsiteY7" fmla="*/ 580113 h 580113"/>
                  <a:gd name="connsiteX8" fmla="*/ 392188 w 430289"/>
                  <a:gd name="connsiteY8" fmla="*/ 285751 h 580113"/>
                  <a:gd name="connsiteX9" fmla="*/ 358851 w 430289"/>
                  <a:gd name="connsiteY9" fmla="*/ 230982 h 580113"/>
                  <a:gd name="connsiteX10" fmla="*/ 430289 w 430289"/>
                  <a:gd name="connsiteY10" fmla="*/ 214314 h 580113"/>
                  <a:gd name="connsiteX11" fmla="*/ 380283 w 430289"/>
                  <a:gd name="connsiteY11" fmla="*/ 14289 h 580113"/>
                  <a:gd name="connsiteX12" fmla="*/ 339802 w 430289"/>
                  <a:gd name="connsiteY12" fmla="*/ 0 h 58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0289" h="580113">
                    <a:moveTo>
                      <a:pt x="339802" y="0"/>
                    </a:moveTo>
                    <a:lnTo>
                      <a:pt x="215145" y="527238"/>
                    </a:lnTo>
                    <a:lnTo>
                      <a:pt x="90487" y="0"/>
                    </a:lnTo>
                    <a:lnTo>
                      <a:pt x="50006" y="14289"/>
                    </a:lnTo>
                    <a:lnTo>
                      <a:pt x="0" y="214314"/>
                    </a:lnTo>
                    <a:lnTo>
                      <a:pt x="71438" y="230982"/>
                    </a:lnTo>
                    <a:lnTo>
                      <a:pt x="38101" y="285751"/>
                    </a:lnTo>
                    <a:lnTo>
                      <a:pt x="215145" y="580113"/>
                    </a:lnTo>
                    <a:lnTo>
                      <a:pt x="392188" y="285751"/>
                    </a:lnTo>
                    <a:lnTo>
                      <a:pt x="358851" y="230982"/>
                    </a:lnTo>
                    <a:lnTo>
                      <a:pt x="430289" y="214314"/>
                    </a:lnTo>
                    <a:lnTo>
                      <a:pt x="380283" y="14289"/>
                    </a:lnTo>
                    <a:lnTo>
                      <a:pt x="339802" y="0"/>
                    </a:ln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6" name="円/楕円 594">
                <a:extLst>
                  <a:ext uri="{FF2B5EF4-FFF2-40B4-BE49-F238E27FC236}">
                    <a16:creationId xmlns:a16="http://schemas.microsoft.com/office/drawing/2014/main" id="{C1A4BF32-5A9F-4053-838C-C7EA34E2F110}"/>
                  </a:ext>
                </a:extLst>
              </p:cNvPr>
              <p:cNvSpPr/>
              <p:nvPr/>
            </p:nvSpPr>
            <p:spPr>
              <a:xfrm>
                <a:off x="8625158" y="4790846"/>
                <a:ext cx="45719" cy="4571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7" name="円/楕円 599">
                <a:extLst>
                  <a:ext uri="{FF2B5EF4-FFF2-40B4-BE49-F238E27FC236}">
                    <a16:creationId xmlns:a16="http://schemas.microsoft.com/office/drawing/2014/main" id="{D294BCF1-1E8F-4811-BCE4-68FD56919863}"/>
                  </a:ext>
                </a:extLst>
              </p:cNvPr>
              <p:cNvSpPr/>
              <p:nvPr/>
            </p:nvSpPr>
            <p:spPr>
              <a:xfrm>
                <a:off x="8625158" y="4664640"/>
                <a:ext cx="45719" cy="4571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37" name="フリーフォーム 439">
              <a:extLst>
                <a:ext uri="{FF2B5EF4-FFF2-40B4-BE49-F238E27FC236}">
                  <a16:creationId xmlns:a16="http://schemas.microsoft.com/office/drawing/2014/main" id="{0DAAE697-4419-429C-9610-AC39C8A22163}"/>
                </a:ext>
              </a:extLst>
            </p:cNvPr>
            <p:cNvSpPr/>
            <p:nvPr/>
          </p:nvSpPr>
          <p:spPr>
            <a:xfrm>
              <a:off x="8100075" y="5776798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8" name="フリーフォーム 449">
              <a:extLst>
                <a:ext uri="{FF2B5EF4-FFF2-40B4-BE49-F238E27FC236}">
                  <a16:creationId xmlns:a16="http://schemas.microsoft.com/office/drawing/2014/main" id="{7D29FD6C-7AC1-45E8-ACA9-5D647085720C}"/>
                </a:ext>
              </a:extLst>
            </p:cNvPr>
            <p:cNvSpPr/>
            <p:nvPr/>
          </p:nvSpPr>
          <p:spPr>
            <a:xfrm flipH="1">
              <a:off x="8972348" y="5776798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39" name="グループ化 638">
              <a:extLst>
                <a:ext uri="{FF2B5EF4-FFF2-40B4-BE49-F238E27FC236}">
                  <a16:creationId xmlns:a16="http://schemas.microsoft.com/office/drawing/2014/main" id="{FD815939-314B-4E0E-90D4-0FD720F975B0}"/>
                </a:ext>
              </a:extLst>
            </p:cNvPr>
            <p:cNvGrpSpPr/>
            <p:nvPr/>
          </p:nvGrpSpPr>
          <p:grpSpPr>
            <a:xfrm>
              <a:off x="8461725" y="3651547"/>
              <a:ext cx="372762" cy="250556"/>
              <a:chOff x="1186809" y="3651547"/>
              <a:chExt cx="372762" cy="250556"/>
            </a:xfrm>
          </p:grpSpPr>
          <p:grpSp>
            <p:nvGrpSpPr>
              <p:cNvPr id="649" name="グループ化 648">
                <a:extLst>
                  <a:ext uri="{FF2B5EF4-FFF2-40B4-BE49-F238E27FC236}">
                    <a16:creationId xmlns:a16="http://schemas.microsoft.com/office/drawing/2014/main" id="{99DFB642-991E-4A22-BEF7-1E6D5CF2591B}"/>
                  </a:ext>
                </a:extLst>
              </p:cNvPr>
              <p:cNvGrpSpPr/>
              <p:nvPr/>
            </p:nvGrpSpPr>
            <p:grpSpPr>
              <a:xfrm>
                <a:off x="1186809" y="3651547"/>
                <a:ext cx="372762" cy="250556"/>
                <a:chOff x="1186809" y="3651547"/>
                <a:chExt cx="372762" cy="250556"/>
              </a:xfrm>
            </p:grpSpPr>
            <p:sp>
              <p:nvSpPr>
                <p:cNvPr id="653" name="楕円 7">
                  <a:extLst>
                    <a:ext uri="{FF2B5EF4-FFF2-40B4-BE49-F238E27FC236}">
                      <a16:creationId xmlns:a16="http://schemas.microsoft.com/office/drawing/2014/main" id="{7A92E65E-BC1B-4852-95B4-4532D2D96A1C}"/>
                    </a:ext>
                  </a:extLst>
                </p:cNvPr>
                <p:cNvSpPr/>
                <p:nvPr/>
              </p:nvSpPr>
              <p:spPr>
                <a:xfrm>
                  <a:off x="1347665" y="3806107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4" name="二等辺三角形 9">
                  <a:extLst>
                    <a:ext uri="{FF2B5EF4-FFF2-40B4-BE49-F238E27FC236}">
                      <a16:creationId xmlns:a16="http://schemas.microsoft.com/office/drawing/2014/main" id="{9EAAFF69-C2C9-43AE-97FE-2DAC055040C8}"/>
                    </a:ext>
                  </a:extLst>
                </p:cNvPr>
                <p:cNvSpPr/>
                <p:nvPr/>
              </p:nvSpPr>
              <p:spPr>
                <a:xfrm>
                  <a:off x="1263940" y="3856383"/>
                  <a:ext cx="219580" cy="45720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991 w 408228"/>
                    <a:gd name="connsiteY0" fmla="*/ 297184 h 337131"/>
                    <a:gd name="connsiteX1" fmla="*/ 204607 w 408228"/>
                    <a:gd name="connsiteY1" fmla="*/ 2 h 337131"/>
                    <a:gd name="connsiteX2" fmla="*/ 408223 w 408228"/>
                    <a:gd name="connsiteY2" fmla="*/ 297184 h 337131"/>
                    <a:gd name="connsiteX3" fmla="*/ 198900 w 408228"/>
                    <a:gd name="connsiteY3" fmla="*/ 334084 h 337131"/>
                    <a:gd name="connsiteX4" fmla="*/ 991 w 408228"/>
                    <a:gd name="connsiteY4" fmla="*/ 297184 h 337131"/>
                    <a:gd name="connsiteX0" fmla="*/ 7 w 407247"/>
                    <a:gd name="connsiteY0" fmla="*/ 297184 h 300407"/>
                    <a:gd name="connsiteX1" fmla="*/ 203623 w 407247"/>
                    <a:gd name="connsiteY1" fmla="*/ 2 h 300407"/>
                    <a:gd name="connsiteX2" fmla="*/ 407239 w 407247"/>
                    <a:gd name="connsiteY2" fmla="*/ 297184 h 300407"/>
                    <a:gd name="connsiteX3" fmla="*/ 210679 w 407247"/>
                    <a:gd name="connsiteY3" fmla="*/ 165723 h 300407"/>
                    <a:gd name="connsiteX4" fmla="*/ 7 w 407247"/>
                    <a:gd name="connsiteY4" fmla="*/ 297184 h 300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247" h="300407">
                      <a:moveTo>
                        <a:pt x="7" y="297184"/>
                      </a:moveTo>
                      <a:cubicBezTo>
                        <a:pt x="-1169" y="269564"/>
                        <a:pt x="154801" y="953"/>
                        <a:pt x="203623" y="2"/>
                      </a:cubicBezTo>
                      <a:cubicBezTo>
                        <a:pt x="252445" y="-949"/>
                        <a:pt x="406063" y="269564"/>
                        <a:pt x="407239" y="297184"/>
                      </a:cubicBezTo>
                      <a:cubicBezTo>
                        <a:pt x="408415" y="324804"/>
                        <a:pt x="278551" y="165723"/>
                        <a:pt x="210679" y="165723"/>
                      </a:cubicBezTo>
                      <a:cubicBezTo>
                        <a:pt x="142807" y="165723"/>
                        <a:pt x="1183" y="324804"/>
                        <a:pt x="7" y="2971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5" name="月 654">
                  <a:extLst>
                    <a:ext uri="{FF2B5EF4-FFF2-40B4-BE49-F238E27FC236}">
                      <a16:creationId xmlns:a16="http://schemas.microsoft.com/office/drawing/2014/main" id="{528CA863-719F-4886-A515-4A47B927A08B}"/>
                    </a:ext>
                  </a:extLst>
                </p:cNvPr>
                <p:cNvSpPr/>
                <p:nvPr/>
              </p:nvSpPr>
              <p:spPr>
                <a:xfrm rot="5979798">
                  <a:off x="1240288" y="3598068"/>
                  <a:ext cx="45719" cy="15267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6" name="月 655">
                  <a:extLst>
                    <a:ext uri="{FF2B5EF4-FFF2-40B4-BE49-F238E27FC236}">
                      <a16:creationId xmlns:a16="http://schemas.microsoft.com/office/drawing/2014/main" id="{C6D6EE0D-F897-40A4-8F3B-EDF75A13C149}"/>
                    </a:ext>
                  </a:extLst>
                </p:cNvPr>
                <p:cNvSpPr/>
                <p:nvPr/>
              </p:nvSpPr>
              <p:spPr>
                <a:xfrm rot="15620202" flipH="1">
                  <a:off x="1460372" y="3598068"/>
                  <a:ext cx="45719" cy="15267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50" name="グループ化 649">
                <a:extLst>
                  <a:ext uri="{FF2B5EF4-FFF2-40B4-BE49-F238E27FC236}">
                    <a16:creationId xmlns:a16="http://schemas.microsoft.com/office/drawing/2014/main" id="{700F1CCC-BB4A-41FE-AA89-A2F42847B247}"/>
                  </a:ext>
                </a:extLst>
              </p:cNvPr>
              <p:cNvGrpSpPr/>
              <p:nvPr/>
            </p:nvGrpSpPr>
            <p:grpSpPr>
              <a:xfrm>
                <a:off x="1218207" y="3697602"/>
                <a:ext cx="309067" cy="102306"/>
                <a:chOff x="1218207" y="3697602"/>
                <a:chExt cx="309067" cy="102306"/>
              </a:xfrm>
            </p:grpSpPr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A5D2D7D8-7897-40B8-B842-3D4D0CF785B5}"/>
                    </a:ext>
                  </a:extLst>
                </p:cNvPr>
                <p:cNvSpPr/>
                <p:nvPr/>
              </p:nvSpPr>
              <p:spPr>
                <a:xfrm rot="5400000">
                  <a:off x="1225077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EC722A44-E27B-41ED-918F-64E6B4C86132}"/>
                    </a:ext>
                  </a:extLst>
                </p:cNvPr>
                <p:cNvSpPr/>
                <p:nvPr/>
              </p:nvSpPr>
              <p:spPr>
                <a:xfrm rot="16200000" flipH="1">
                  <a:off x="1418098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40" name="グループ化 639">
              <a:extLst>
                <a:ext uri="{FF2B5EF4-FFF2-40B4-BE49-F238E27FC236}">
                  <a16:creationId xmlns:a16="http://schemas.microsoft.com/office/drawing/2014/main" id="{4C38821B-3308-4E45-8067-EEE0ED375571}"/>
                </a:ext>
              </a:extLst>
            </p:cNvPr>
            <p:cNvGrpSpPr/>
            <p:nvPr/>
          </p:nvGrpSpPr>
          <p:grpSpPr>
            <a:xfrm>
              <a:off x="8409520" y="3540982"/>
              <a:ext cx="431275" cy="476030"/>
              <a:chOff x="1250047" y="386596"/>
              <a:chExt cx="431275" cy="476030"/>
            </a:xfrm>
          </p:grpSpPr>
          <p:sp>
            <p:nvSpPr>
              <p:cNvPr id="645" name="楕円 1">
                <a:extLst>
                  <a:ext uri="{FF2B5EF4-FFF2-40B4-BE49-F238E27FC236}">
                    <a16:creationId xmlns:a16="http://schemas.microsoft.com/office/drawing/2014/main" id="{D1AD0CF3-3164-4003-A8DA-10E9A2977546}"/>
                  </a:ext>
                </a:extLst>
              </p:cNvPr>
              <p:cNvSpPr/>
              <p:nvPr/>
            </p:nvSpPr>
            <p:spPr>
              <a:xfrm>
                <a:off x="1614578" y="38659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6" name="楕円 1">
                <a:extLst>
                  <a:ext uri="{FF2B5EF4-FFF2-40B4-BE49-F238E27FC236}">
                    <a16:creationId xmlns:a16="http://schemas.microsoft.com/office/drawing/2014/main" id="{29279068-C457-4C89-B45E-E8727B0FEECF}"/>
                  </a:ext>
                </a:extLst>
              </p:cNvPr>
              <p:cNvSpPr/>
              <p:nvPr/>
            </p:nvSpPr>
            <p:spPr>
              <a:xfrm>
                <a:off x="1250047" y="52438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7" name="楕円 1">
                <a:extLst>
                  <a:ext uri="{FF2B5EF4-FFF2-40B4-BE49-F238E27FC236}">
                    <a16:creationId xmlns:a16="http://schemas.microsoft.com/office/drawing/2014/main" id="{FF83C08E-0E93-47EF-988F-269A8DBA00E8}"/>
                  </a:ext>
                </a:extLst>
              </p:cNvPr>
              <p:cNvSpPr/>
              <p:nvPr/>
            </p:nvSpPr>
            <p:spPr>
              <a:xfrm>
                <a:off x="1633628" y="729497"/>
                <a:ext cx="45719" cy="74614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8" name="楕円 1">
                <a:extLst>
                  <a:ext uri="{FF2B5EF4-FFF2-40B4-BE49-F238E27FC236}">
                    <a16:creationId xmlns:a16="http://schemas.microsoft.com/office/drawing/2014/main" id="{BA35C8FC-B471-4FAB-AFE5-9AAF357B22AD}"/>
                  </a:ext>
                </a:extLst>
              </p:cNvPr>
              <p:cNvSpPr/>
              <p:nvPr/>
            </p:nvSpPr>
            <p:spPr>
              <a:xfrm>
                <a:off x="1325240" y="781884"/>
                <a:ext cx="49474" cy="8074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41" name="フリーフォーム: 図形 640">
              <a:extLst>
                <a:ext uri="{FF2B5EF4-FFF2-40B4-BE49-F238E27FC236}">
                  <a16:creationId xmlns:a16="http://schemas.microsoft.com/office/drawing/2014/main" id="{5FA70FF2-1C64-421F-8765-C90DBDB36371}"/>
                </a:ext>
              </a:extLst>
            </p:cNvPr>
            <p:cNvSpPr/>
            <p:nvPr/>
          </p:nvSpPr>
          <p:spPr>
            <a:xfrm rot="3600000">
              <a:off x="7829606" y="3218155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42" name="フリーフォーム: 図形 641">
              <a:extLst>
                <a:ext uri="{FF2B5EF4-FFF2-40B4-BE49-F238E27FC236}">
                  <a16:creationId xmlns:a16="http://schemas.microsoft.com/office/drawing/2014/main" id="{6806B616-8222-4C8E-9BAD-D5D688B8B48C}"/>
                </a:ext>
              </a:extLst>
            </p:cNvPr>
            <p:cNvSpPr/>
            <p:nvPr/>
          </p:nvSpPr>
          <p:spPr>
            <a:xfrm rot="18000000" flipH="1">
              <a:off x="9117099" y="3218155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43" name="フリーフォーム: 図形 642">
              <a:extLst>
                <a:ext uri="{FF2B5EF4-FFF2-40B4-BE49-F238E27FC236}">
                  <a16:creationId xmlns:a16="http://schemas.microsoft.com/office/drawing/2014/main" id="{29203C7B-9F22-4E67-B103-19197AADF8B7}"/>
                </a:ext>
              </a:extLst>
            </p:cNvPr>
            <p:cNvSpPr/>
            <p:nvPr/>
          </p:nvSpPr>
          <p:spPr>
            <a:xfrm rot="5400000">
              <a:off x="7831933" y="3571714"/>
              <a:ext cx="809881" cy="433539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9881" h="433539">
                  <a:moveTo>
                    <a:pt x="809881" y="93572"/>
                  </a:moveTo>
                  <a:lnTo>
                    <a:pt x="474456" y="428997"/>
                  </a:lnTo>
                  <a:lnTo>
                    <a:pt x="0" y="433539"/>
                  </a:lnTo>
                  <a:lnTo>
                    <a:pt x="0" y="301208"/>
                  </a:lnTo>
                  <a:lnTo>
                    <a:pt x="415101" y="301208"/>
                  </a:lnTo>
                  <a:lnTo>
                    <a:pt x="716309" y="0"/>
                  </a:ln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4" name="フリーフォーム: 図形 643">
              <a:extLst>
                <a:ext uri="{FF2B5EF4-FFF2-40B4-BE49-F238E27FC236}">
                  <a16:creationId xmlns:a16="http://schemas.microsoft.com/office/drawing/2014/main" id="{8C9781C0-6F62-41C7-8B82-9F790B872BF8}"/>
                </a:ext>
              </a:extLst>
            </p:cNvPr>
            <p:cNvSpPr/>
            <p:nvPr/>
          </p:nvSpPr>
          <p:spPr>
            <a:xfrm rot="16200000" flipH="1">
              <a:off x="8663640" y="3571714"/>
              <a:ext cx="809881" cy="433539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9881" h="433539">
                  <a:moveTo>
                    <a:pt x="809881" y="93572"/>
                  </a:moveTo>
                  <a:lnTo>
                    <a:pt x="474456" y="428997"/>
                  </a:lnTo>
                  <a:lnTo>
                    <a:pt x="0" y="433539"/>
                  </a:lnTo>
                  <a:lnTo>
                    <a:pt x="0" y="301208"/>
                  </a:lnTo>
                  <a:lnTo>
                    <a:pt x="415101" y="301208"/>
                  </a:lnTo>
                  <a:lnTo>
                    <a:pt x="716309" y="0"/>
                  </a:ln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668" name="グループ化 667">
            <a:extLst>
              <a:ext uri="{FF2B5EF4-FFF2-40B4-BE49-F238E27FC236}">
                <a16:creationId xmlns:a16="http://schemas.microsoft.com/office/drawing/2014/main" id="{47793FD0-D970-42A0-B96F-A89E845562C6}"/>
              </a:ext>
            </a:extLst>
          </p:cNvPr>
          <p:cNvGrpSpPr>
            <a:grpSpLocks noChangeAspect="1"/>
          </p:cNvGrpSpPr>
          <p:nvPr/>
        </p:nvGrpSpPr>
        <p:grpSpPr>
          <a:xfrm>
            <a:off x="4473443" y="4642939"/>
            <a:ext cx="930065" cy="1652566"/>
            <a:chOff x="4274113" y="3158233"/>
            <a:chExt cx="1550109" cy="2754276"/>
          </a:xfrm>
        </p:grpSpPr>
        <p:sp>
          <p:nvSpPr>
            <p:cNvPr id="669" name="フリーフォーム: 図形 668">
              <a:extLst>
                <a:ext uri="{FF2B5EF4-FFF2-40B4-BE49-F238E27FC236}">
                  <a16:creationId xmlns:a16="http://schemas.microsoft.com/office/drawing/2014/main" id="{E3822FD1-B06A-4E51-B5CC-B7CF14A9F945}"/>
                </a:ext>
              </a:extLst>
            </p:cNvPr>
            <p:cNvSpPr/>
            <p:nvPr/>
          </p:nvSpPr>
          <p:spPr>
            <a:xfrm flipH="1">
              <a:off x="4423271" y="4830772"/>
              <a:ext cx="1227108" cy="942922"/>
            </a:xfrm>
            <a:custGeom>
              <a:avLst/>
              <a:gdLst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  <a:gd name="connsiteX0" fmla="*/ 732870 w 1227108"/>
                <a:gd name="connsiteY0" fmla="*/ 0 h 911965"/>
                <a:gd name="connsiteX1" fmla="*/ 494238 w 1227108"/>
                <a:gd name="connsiteY1" fmla="*/ 0 h 911965"/>
                <a:gd name="connsiteX2" fmla="*/ 0 w 1227108"/>
                <a:gd name="connsiteY2" fmla="*/ 361157 h 911965"/>
                <a:gd name="connsiteX3" fmla="*/ 153773 w 1227108"/>
                <a:gd name="connsiteY3" fmla="*/ 911965 h 911965"/>
                <a:gd name="connsiteX4" fmla="*/ 283389 w 1227108"/>
                <a:gd name="connsiteY4" fmla="*/ 911965 h 911965"/>
                <a:gd name="connsiteX5" fmla="*/ 220536 w 1227108"/>
                <a:gd name="connsiteY5" fmla="*/ 407498 h 911965"/>
                <a:gd name="connsiteX6" fmla="*/ 613554 w 1227108"/>
                <a:gd name="connsiteY6" fmla="*/ 234710 h 911965"/>
                <a:gd name="connsiteX7" fmla="*/ 1006572 w 1227108"/>
                <a:gd name="connsiteY7" fmla="*/ 407498 h 911965"/>
                <a:gd name="connsiteX8" fmla="*/ 943719 w 1227108"/>
                <a:gd name="connsiteY8" fmla="*/ 911965 h 911965"/>
                <a:gd name="connsiteX9" fmla="*/ 1073335 w 1227108"/>
                <a:gd name="connsiteY9" fmla="*/ 911965 h 911965"/>
                <a:gd name="connsiteX10" fmla="*/ 1227108 w 1227108"/>
                <a:gd name="connsiteY10" fmla="*/ 361157 h 911965"/>
                <a:gd name="connsiteX11" fmla="*/ 732870 w 1227108"/>
                <a:gd name="connsiteY11" fmla="*/ 0 h 911965"/>
                <a:gd name="connsiteX0" fmla="*/ 825739 w 1227108"/>
                <a:gd name="connsiteY0" fmla="*/ 0 h 952447"/>
                <a:gd name="connsiteX1" fmla="*/ 494238 w 1227108"/>
                <a:gd name="connsiteY1" fmla="*/ 40482 h 952447"/>
                <a:gd name="connsiteX2" fmla="*/ 0 w 1227108"/>
                <a:gd name="connsiteY2" fmla="*/ 401639 h 952447"/>
                <a:gd name="connsiteX3" fmla="*/ 153773 w 1227108"/>
                <a:gd name="connsiteY3" fmla="*/ 952447 h 952447"/>
                <a:gd name="connsiteX4" fmla="*/ 283389 w 1227108"/>
                <a:gd name="connsiteY4" fmla="*/ 952447 h 952447"/>
                <a:gd name="connsiteX5" fmla="*/ 220536 w 1227108"/>
                <a:gd name="connsiteY5" fmla="*/ 447980 h 952447"/>
                <a:gd name="connsiteX6" fmla="*/ 613554 w 1227108"/>
                <a:gd name="connsiteY6" fmla="*/ 275192 h 952447"/>
                <a:gd name="connsiteX7" fmla="*/ 1006572 w 1227108"/>
                <a:gd name="connsiteY7" fmla="*/ 447980 h 952447"/>
                <a:gd name="connsiteX8" fmla="*/ 943719 w 1227108"/>
                <a:gd name="connsiteY8" fmla="*/ 952447 h 952447"/>
                <a:gd name="connsiteX9" fmla="*/ 1073335 w 1227108"/>
                <a:gd name="connsiteY9" fmla="*/ 952447 h 952447"/>
                <a:gd name="connsiteX10" fmla="*/ 1227108 w 1227108"/>
                <a:gd name="connsiteY10" fmla="*/ 401639 h 952447"/>
                <a:gd name="connsiteX11" fmla="*/ 825739 w 1227108"/>
                <a:gd name="connsiteY11" fmla="*/ 0 h 952447"/>
                <a:gd name="connsiteX0" fmla="*/ 825739 w 1227108"/>
                <a:gd name="connsiteY0" fmla="*/ 0 h 952447"/>
                <a:gd name="connsiteX1" fmla="*/ 356125 w 1227108"/>
                <a:gd name="connsiteY1" fmla="*/ 11907 h 952447"/>
                <a:gd name="connsiteX2" fmla="*/ 0 w 1227108"/>
                <a:gd name="connsiteY2" fmla="*/ 401639 h 952447"/>
                <a:gd name="connsiteX3" fmla="*/ 153773 w 1227108"/>
                <a:gd name="connsiteY3" fmla="*/ 952447 h 952447"/>
                <a:gd name="connsiteX4" fmla="*/ 283389 w 1227108"/>
                <a:gd name="connsiteY4" fmla="*/ 952447 h 952447"/>
                <a:gd name="connsiteX5" fmla="*/ 220536 w 1227108"/>
                <a:gd name="connsiteY5" fmla="*/ 447980 h 952447"/>
                <a:gd name="connsiteX6" fmla="*/ 613554 w 1227108"/>
                <a:gd name="connsiteY6" fmla="*/ 275192 h 952447"/>
                <a:gd name="connsiteX7" fmla="*/ 1006572 w 1227108"/>
                <a:gd name="connsiteY7" fmla="*/ 447980 h 952447"/>
                <a:gd name="connsiteX8" fmla="*/ 943719 w 1227108"/>
                <a:gd name="connsiteY8" fmla="*/ 952447 h 952447"/>
                <a:gd name="connsiteX9" fmla="*/ 1073335 w 1227108"/>
                <a:gd name="connsiteY9" fmla="*/ 952447 h 952447"/>
                <a:gd name="connsiteX10" fmla="*/ 1227108 w 1227108"/>
                <a:gd name="connsiteY10" fmla="*/ 401639 h 952447"/>
                <a:gd name="connsiteX11" fmla="*/ 825739 w 1227108"/>
                <a:gd name="connsiteY11" fmla="*/ 0 h 952447"/>
                <a:gd name="connsiteX0" fmla="*/ 837645 w 1227108"/>
                <a:gd name="connsiteY0" fmla="*/ 0 h 945303"/>
                <a:gd name="connsiteX1" fmla="*/ 356125 w 1227108"/>
                <a:gd name="connsiteY1" fmla="*/ 4763 h 945303"/>
                <a:gd name="connsiteX2" fmla="*/ 0 w 1227108"/>
                <a:gd name="connsiteY2" fmla="*/ 394495 h 945303"/>
                <a:gd name="connsiteX3" fmla="*/ 153773 w 1227108"/>
                <a:gd name="connsiteY3" fmla="*/ 945303 h 945303"/>
                <a:gd name="connsiteX4" fmla="*/ 283389 w 1227108"/>
                <a:gd name="connsiteY4" fmla="*/ 945303 h 945303"/>
                <a:gd name="connsiteX5" fmla="*/ 220536 w 1227108"/>
                <a:gd name="connsiteY5" fmla="*/ 440836 h 945303"/>
                <a:gd name="connsiteX6" fmla="*/ 613554 w 1227108"/>
                <a:gd name="connsiteY6" fmla="*/ 268048 h 945303"/>
                <a:gd name="connsiteX7" fmla="*/ 1006572 w 1227108"/>
                <a:gd name="connsiteY7" fmla="*/ 440836 h 945303"/>
                <a:gd name="connsiteX8" fmla="*/ 943719 w 1227108"/>
                <a:gd name="connsiteY8" fmla="*/ 945303 h 945303"/>
                <a:gd name="connsiteX9" fmla="*/ 1073335 w 1227108"/>
                <a:gd name="connsiteY9" fmla="*/ 945303 h 945303"/>
                <a:gd name="connsiteX10" fmla="*/ 1227108 w 1227108"/>
                <a:gd name="connsiteY10" fmla="*/ 394495 h 945303"/>
                <a:gd name="connsiteX11" fmla="*/ 837645 w 1227108"/>
                <a:gd name="connsiteY11" fmla="*/ 0 h 945303"/>
                <a:gd name="connsiteX0" fmla="*/ 837645 w 1227108"/>
                <a:gd name="connsiteY0" fmla="*/ 0 h 942922"/>
                <a:gd name="connsiteX1" fmla="*/ 356125 w 1227108"/>
                <a:gd name="connsiteY1" fmla="*/ 2382 h 942922"/>
                <a:gd name="connsiteX2" fmla="*/ 0 w 1227108"/>
                <a:gd name="connsiteY2" fmla="*/ 392114 h 942922"/>
                <a:gd name="connsiteX3" fmla="*/ 153773 w 1227108"/>
                <a:gd name="connsiteY3" fmla="*/ 942922 h 942922"/>
                <a:gd name="connsiteX4" fmla="*/ 283389 w 1227108"/>
                <a:gd name="connsiteY4" fmla="*/ 942922 h 942922"/>
                <a:gd name="connsiteX5" fmla="*/ 220536 w 1227108"/>
                <a:gd name="connsiteY5" fmla="*/ 438455 h 942922"/>
                <a:gd name="connsiteX6" fmla="*/ 613554 w 1227108"/>
                <a:gd name="connsiteY6" fmla="*/ 265667 h 942922"/>
                <a:gd name="connsiteX7" fmla="*/ 1006572 w 1227108"/>
                <a:gd name="connsiteY7" fmla="*/ 438455 h 942922"/>
                <a:gd name="connsiteX8" fmla="*/ 943719 w 1227108"/>
                <a:gd name="connsiteY8" fmla="*/ 942922 h 942922"/>
                <a:gd name="connsiteX9" fmla="*/ 1073335 w 1227108"/>
                <a:gd name="connsiteY9" fmla="*/ 942922 h 942922"/>
                <a:gd name="connsiteX10" fmla="*/ 1227108 w 1227108"/>
                <a:gd name="connsiteY10" fmla="*/ 392114 h 942922"/>
                <a:gd name="connsiteX11" fmla="*/ 837645 w 1227108"/>
                <a:gd name="connsiteY11" fmla="*/ 0 h 942922"/>
                <a:gd name="connsiteX0" fmla="*/ 837645 w 1227108"/>
                <a:gd name="connsiteY0" fmla="*/ 0 h 942922"/>
                <a:gd name="connsiteX1" fmla="*/ 356125 w 1227108"/>
                <a:gd name="connsiteY1" fmla="*/ 2382 h 942922"/>
                <a:gd name="connsiteX2" fmla="*/ 0 w 1227108"/>
                <a:gd name="connsiteY2" fmla="*/ 392114 h 942922"/>
                <a:gd name="connsiteX3" fmla="*/ 153773 w 1227108"/>
                <a:gd name="connsiteY3" fmla="*/ 942922 h 942922"/>
                <a:gd name="connsiteX4" fmla="*/ 283389 w 1227108"/>
                <a:gd name="connsiteY4" fmla="*/ 942922 h 942922"/>
                <a:gd name="connsiteX5" fmla="*/ 220536 w 1227108"/>
                <a:gd name="connsiteY5" fmla="*/ 438455 h 942922"/>
                <a:gd name="connsiteX6" fmla="*/ 587360 w 1227108"/>
                <a:gd name="connsiteY6" fmla="*/ 225186 h 942922"/>
                <a:gd name="connsiteX7" fmla="*/ 1006572 w 1227108"/>
                <a:gd name="connsiteY7" fmla="*/ 438455 h 942922"/>
                <a:gd name="connsiteX8" fmla="*/ 943719 w 1227108"/>
                <a:gd name="connsiteY8" fmla="*/ 942922 h 942922"/>
                <a:gd name="connsiteX9" fmla="*/ 1073335 w 1227108"/>
                <a:gd name="connsiteY9" fmla="*/ 942922 h 942922"/>
                <a:gd name="connsiteX10" fmla="*/ 1227108 w 1227108"/>
                <a:gd name="connsiteY10" fmla="*/ 392114 h 942922"/>
                <a:gd name="connsiteX11" fmla="*/ 837645 w 1227108"/>
                <a:gd name="connsiteY11" fmla="*/ 0 h 942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7108" h="942922">
                  <a:moveTo>
                    <a:pt x="837645" y="0"/>
                  </a:moveTo>
                  <a:lnTo>
                    <a:pt x="356125" y="2382"/>
                  </a:lnTo>
                  <a:lnTo>
                    <a:pt x="0" y="392114"/>
                  </a:lnTo>
                  <a:lnTo>
                    <a:pt x="153773" y="942922"/>
                  </a:lnTo>
                  <a:lnTo>
                    <a:pt x="283389" y="942922"/>
                  </a:lnTo>
                  <a:lnTo>
                    <a:pt x="220536" y="438455"/>
                  </a:lnTo>
                  <a:lnTo>
                    <a:pt x="587360" y="225186"/>
                  </a:lnTo>
                  <a:lnTo>
                    <a:pt x="1006572" y="438455"/>
                  </a:lnTo>
                  <a:lnTo>
                    <a:pt x="943719" y="942922"/>
                  </a:lnTo>
                  <a:lnTo>
                    <a:pt x="1073335" y="942922"/>
                  </a:lnTo>
                  <a:lnTo>
                    <a:pt x="1227108" y="392114"/>
                  </a:lnTo>
                  <a:lnTo>
                    <a:pt x="837645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70" name="グループ化 669">
              <a:extLst>
                <a:ext uri="{FF2B5EF4-FFF2-40B4-BE49-F238E27FC236}">
                  <a16:creationId xmlns:a16="http://schemas.microsoft.com/office/drawing/2014/main" id="{4F36C0DE-1792-4081-B7B5-86889BACCF89}"/>
                </a:ext>
              </a:extLst>
            </p:cNvPr>
            <p:cNvGrpSpPr/>
            <p:nvPr/>
          </p:nvGrpSpPr>
          <p:grpSpPr>
            <a:xfrm>
              <a:off x="4619125" y="3473822"/>
              <a:ext cx="855022" cy="1640969"/>
              <a:chOff x="4619125" y="3473822"/>
              <a:chExt cx="855022" cy="1640969"/>
            </a:xfrm>
          </p:grpSpPr>
          <p:sp>
            <p:nvSpPr>
              <p:cNvPr id="691" name="星 24 648">
                <a:extLst>
                  <a:ext uri="{FF2B5EF4-FFF2-40B4-BE49-F238E27FC236}">
                    <a16:creationId xmlns:a16="http://schemas.microsoft.com/office/drawing/2014/main" id="{F5906265-ABAB-4042-B620-E36B0E6BDE5F}"/>
                  </a:ext>
                </a:extLst>
              </p:cNvPr>
              <p:cNvSpPr/>
              <p:nvPr/>
            </p:nvSpPr>
            <p:spPr>
              <a:xfrm>
                <a:off x="4804169" y="3473822"/>
                <a:ext cx="480409" cy="489585"/>
              </a:xfrm>
              <a:prstGeom prst="star24">
                <a:avLst>
                  <a:gd name="adj" fmla="val 4725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2" name="円/楕円 624">
                <a:extLst>
                  <a:ext uri="{FF2B5EF4-FFF2-40B4-BE49-F238E27FC236}">
                    <a16:creationId xmlns:a16="http://schemas.microsoft.com/office/drawing/2014/main" id="{B388AB31-D78A-4757-91EB-81356BD6E89B}"/>
                  </a:ext>
                </a:extLst>
              </p:cNvPr>
              <p:cNvSpPr/>
              <p:nvPr/>
            </p:nvSpPr>
            <p:spPr>
              <a:xfrm rot="900000" flipH="1">
                <a:off x="5204832" y="3757886"/>
                <a:ext cx="81367" cy="125751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3" name="円/楕円 625">
                <a:extLst>
                  <a:ext uri="{FF2B5EF4-FFF2-40B4-BE49-F238E27FC236}">
                    <a16:creationId xmlns:a16="http://schemas.microsoft.com/office/drawing/2014/main" id="{A387706A-9C1B-415A-AFA2-8916FA9B328B}"/>
                  </a:ext>
                </a:extLst>
              </p:cNvPr>
              <p:cNvSpPr/>
              <p:nvPr/>
            </p:nvSpPr>
            <p:spPr>
              <a:xfrm rot="20700000">
                <a:off x="4799685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4" name="台形 693">
                <a:extLst>
                  <a:ext uri="{FF2B5EF4-FFF2-40B4-BE49-F238E27FC236}">
                    <a16:creationId xmlns:a16="http://schemas.microsoft.com/office/drawing/2014/main" id="{6A3BFB2E-372E-4A28-9002-8BCFEA4348E6}"/>
                  </a:ext>
                </a:extLst>
              </p:cNvPr>
              <p:cNvSpPr/>
              <p:nvPr/>
            </p:nvSpPr>
            <p:spPr>
              <a:xfrm>
                <a:off x="4955195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5" name="台形 694">
                <a:extLst>
                  <a:ext uri="{FF2B5EF4-FFF2-40B4-BE49-F238E27FC236}">
                    <a16:creationId xmlns:a16="http://schemas.microsoft.com/office/drawing/2014/main" id="{023000AF-39E7-4244-B9EC-C9CC26F99DF0}"/>
                  </a:ext>
                </a:extLst>
              </p:cNvPr>
              <p:cNvSpPr/>
              <p:nvPr/>
            </p:nvSpPr>
            <p:spPr>
              <a:xfrm rot="10800000">
                <a:off x="4880502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6" name="円/楕円 511">
                <a:extLst>
                  <a:ext uri="{FF2B5EF4-FFF2-40B4-BE49-F238E27FC236}">
                    <a16:creationId xmlns:a16="http://schemas.microsoft.com/office/drawing/2014/main" id="{F9AECFDE-35E7-443D-8E29-3DAE33CA208A}"/>
                  </a:ext>
                </a:extLst>
              </p:cNvPr>
              <p:cNvSpPr/>
              <p:nvPr/>
            </p:nvSpPr>
            <p:spPr>
              <a:xfrm>
                <a:off x="4838370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7" name="フリーフォーム 513">
                <a:extLst>
                  <a:ext uri="{FF2B5EF4-FFF2-40B4-BE49-F238E27FC236}">
                    <a16:creationId xmlns:a16="http://schemas.microsoft.com/office/drawing/2014/main" id="{FB2C7123-793A-42D6-936C-FFE97C648D4D}"/>
                  </a:ext>
                </a:extLst>
              </p:cNvPr>
              <p:cNvSpPr/>
              <p:nvPr/>
            </p:nvSpPr>
            <p:spPr>
              <a:xfrm>
                <a:off x="4751696" y="4097336"/>
                <a:ext cx="593730" cy="720408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69871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0014 w 593730"/>
                  <a:gd name="connsiteY10" fmla="*/ 722313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30014 w 593730"/>
                  <a:gd name="connsiteY9" fmla="*/ 722313 h 992180"/>
                  <a:gd name="connsiteX10" fmla="*/ 38914 w 593730"/>
                  <a:gd name="connsiteY10" fmla="*/ 638688 h 992180"/>
                  <a:gd name="connsiteX11" fmla="*/ 0 w 593730"/>
                  <a:gd name="connsiteY11" fmla="*/ 101424 h 992180"/>
                  <a:gd name="connsiteX12" fmla="*/ 98957 w 593730"/>
                  <a:gd name="connsiteY12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30014 w 593730"/>
                  <a:gd name="connsiteY8" fmla="*/ 722313 h 992180"/>
                  <a:gd name="connsiteX9" fmla="*/ 38914 w 593730"/>
                  <a:gd name="connsiteY9" fmla="*/ 638688 h 992180"/>
                  <a:gd name="connsiteX10" fmla="*/ 0 w 593730"/>
                  <a:gd name="connsiteY10" fmla="*/ 101424 h 992180"/>
                  <a:gd name="connsiteX11" fmla="*/ 98957 w 593730"/>
                  <a:gd name="connsiteY11" fmla="*/ 0 h 992180"/>
                  <a:gd name="connsiteX0" fmla="*/ 98957 w 593730"/>
                  <a:gd name="connsiteY0" fmla="*/ 0 h 948532"/>
                  <a:gd name="connsiteX1" fmla="*/ 154266 w 593730"/>
                  <a:gd name="connsiteY1" fmla="*/ 0 h 948532"/>
                  <a:gd name="connsiteX2" fmla="*/ 446578 w 593730"/>
                  <a:gd name="connsiteY2" fmla="*/ 0 h 948532"/>
                  <a:gd name="connsiteX3" fmla="*/ 494773 w 593730"/>
                  <a:gd name="connsiteY3" fmla="*/ 0 h 948532"/>
                  <a:gd name="connsiteX4" fmla="*/ 593730 w 593730"/>
                  <a:gd name="connsiteY4" fmla="*/ 101424 h 948532"/>
                  <a:gd name="connsiteX5" fmla="*/ 535767 w 593730"/>
                  <a:gd name="connsiteY5" fmla="*/ 638690 h 948532"/>
                  <a:gd name="connsiteX6" fmla="*/ 589909 w 593730"/>
                  <a:gd name="connsiteY6" fmla="*/ 948532 h 948532"/>
                  <a:gd name="connsiteX7" fmla="*/ 30014 w 593730"/>
                  <a:gd name="connsiteY7" fmla="*/ 722313 h 948532"/>
                  <a:gd name="connsiteX8" fmla="*/ 38914 w 593730"/>
                  <a:gd name="connsiteY8" fmla="*/ 638688 h 948532"/>
                  <a:gd name="connsiteX9" fmla="*/ 0 w 593730"/>
                  <a:gd name="connsiteY9" fmla="*/ 101424 h 948532"/>
                  <a:gd name="connsiteX10" fmla="*/ 98957 w 593730"/>
                  <a:gd name="connsiteY10" fmla="*/ 0 h 948532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38914 w 593730"/>
                  <a:gd name="connsiteY8" fmla="*/ 638688 h 722313"/>
                  <a:gd name="connsiteX9" fmla="*/ 0 w 593730"/>
                  <a:gd name="connsiteY9" fmla="*/ 101424 h 722313"/>
                  <a:gd name="connsiteX10" fmla="*/ 98957 w 593730"/>
                  <a:gd name="connsiteY10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0 w 593730"/>
                  <a:gd name="connsiteY8" fmla="*/ 101424 h 722313"/>
                  <a:gd name="connsiteX9" fmla="*/ 98957 w 593730"/>
                  <a:gd name="connsiteY9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44666 w 593730"/>
                  <a:gd name="connsiteY5" fmla="*/ 722313 h 722313"/>
                  <a:gd name="connsiteX6" fmla="*/ 30014 w 593730"/>
                  <a:gd name="connsiteY6" fmla="*/ 722313 h 722313"/>
                  <a:gd name="connsiteX7" fmla="*/ 0 w 593730"/>
                  <a:gd name="connsiteY7" fmla="*/ 101424 h 722313"/>
                  <a:gd name="connsiteX8" fmla="*/ 98957 w 593730"/>
                  <a:gd name="connsiteY8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44666 w 593730"/>
                  <a:gd name="connsiteY5" fmla="*/ 722313 h 722313"/>
                  <a:gd name="connsiteX6" fmla="*/ 106214 w 593730"/>
                  <a:gd name="connsiteY6" fmla="*/ 720408 h 722313"/>
                  <a:gd name="connsiteX7" fmla="*/ 0 w 593730"/>
                  <a:gd name="connsiteY7" fmla="*/ 101424 h 722313"/>
                  <a:gd name="connsiteX8" fmla="*/ 98957 w 593730"/>
                  <a:gd name="connsiteY8" fmla="*/ 0 h 722313"/>
                  <a:gd name="connsiteX0" fmla="*/ 98957 w 593730"/>
                  <a:gd name="connsiteY0" fmla="*/ 0 h 720408"/>
                  <a:gd name="connsiteX1" fmla="*/ 154266 w 593730"/>
                  <a:gd name="connsiteY1" fmla="*/ 0 h 720408"/>
                  <a:gd name="connsiteX2" fmla="*/ 446578 w 593730"/>
                  <a:gd name="connsiteY2" fmla="*/ 0 h 720408"/>
                  <a:gd name="connsiteX3" fmla="*/ 494773 w 593730"/>
                  <a:gd name="connsiteY3" fmla="*/ 0 h 720408"/>
                  <a:gd name="connsiteX4" fmla="*/ 593730 w 593730"/>
                  <a:gd name="connsiteY4" fmla="*/ 101424 h 720408"/>
                  <a:gd name="connsiteX5" fmla="*/ 506566 w 593730"/>
                  <a:gd name="connsiteY5" fmla="*/ 720408 h 720408"/>
                  <a:gd name="connsiteX6" fmla="*/ 106214 w 593730"/>
                  <a:gd name="connsiteY6" fmla="*/ 720408 h 720408"/>
                  <a:gd name="connsiteX7" fmla="*/ 0 w 593730"/>
                  <a:gd name="connsiteY7" fmla="*/ 101424 h 720408"/>
                  <a:gd name="connsiteX8" fmla="*/ 98957 w 593730"/>
                  <a:gd name="connsiteY8" fmla="*/ 0 h 720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3730" h="720408">
                    <a:moveTo>
                      <a:pt x="98957" y="0"/>
                    </a:moveTo>
                    <a:lnTo>
                      <a:pt x="154266" y="0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06566" y="720408"/>
                    </a:lnTo>
                    <a:lnTo>
                      <a:pt x="106214" y="720408"/>
                    </a:lnTo>
                    <a:cubicBezTo>
                      <a:pt x="96209" y="513445"/>
                      <a:pt x="10005" y="308387"/>
                      <a:pt x="0" y="101424"/>
                    </a:cubicBez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8" name="台形 529">
                <a:extLst>
                  <a:ext uri="{FF2B5EF4-FFF2-40B4-BE49-F238E27FC236}">
                    <a16:creationId xmlns:a16="http://schemas.microsoft.com/office/drawing/2014/main" id="{68B4F39C-7514-4714-90DB-D6CB2CB2A07B}"/>
                  </a:ext>
                </a:extLst>
              </p:cNvPr>
              <p:cNvSpPr/>
              <p:nvPr/>
            </p:nvSpPr>
            <p:spPr>
              <a:xfrm rot="10800000" flipV="1">
                <a:off x="4988415" y="4171308"/>
                <a:ext cx="120292" cy="564241"/>
              </a:xfrm>
              <a:custGeom>
                <a:avLst/>
                <a:gdLst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0 w 120292"/>
                  <a:gd name="connsiteY4" fmla="*/ 451313 h 451313"/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57150 w 120292"/>
                  <a:gd name="connsiteY4" fmla="*/ 448318 h 451313"/>
                  <a:gd name="connsiteX5" fmla="*/ 0 w 120292"/>
                  <a:gd name="connsiteY5" fmla="*/ 451313 h 451313"/>
                  <a:gd name="connsiteX0" fmla="*/ 0 w 120292"/>
                  <a:gd name="connsiteY0" fmla="*/ 451313 h 498324"/>
                  <a:gd name="connsiteX1" fmla="*/ 34837 w 120292"/>
                  <a:gd name="connsiteY1" fmla="*/ 0 h 498324"/>
                  <a:gd name="connsiteX2" fmla="*/ 85455 w 120292"/>
                  <a:gd name="connsiteY2" fmla="*/ 0 h 498324"/>
                  <a:gd name="connsiteX3" fmla="*/ 120292 w 120292"/>
                  <a:gd name="connsiteY3" fmla="*/ 451313 h 498324"/>
                  <a:gd name="connsiteX4" fmla="*/ 59531 w 120292"/>
                  <a:gd name="connsiteY4" fmla="*/ 498324 h 498324"/>
                  <a:gd name="connsiteX5" fmla="*/ 0 w 120292"/>
                  <a:gd name="connsiteY5" fmla="*/ 451313 h 4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292" h="498324">
                    <a:moveTo>
                      <a:pt x="0" y="451313"/>
                    </a:moveTo>
                    <a:lnTo>
                      <a:pt x="34837" y="0"/>
                    </a:lnTo>
                    <a:lnTo>
                      <a:pt x="85455" y="0"/>
                    </a:lnTo>
                    <a:lnTo>
                      <a:pt x="120292" y="451313"/>
                    </a:lnTo>
                    <a:lnTo>
                      <a:pt x="59531" y="498324"/>
                    </a:lnTo>
                    <a:lnTo>
                      <a:pt x="0" y="451313"/>
                    </a:lnTo>
                    <a:close/>
                  </a:path>
                </a:pathLst>
              </a:cu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9" name="台形 698">
                <a:extLst>
                  <a:ext uri="{FF2B5EF4-FFF2-40B4-BE49-F238E27FC236}">
                    <a16:creationId xmlns:a16="http://schemas.microsoft.com/office/drawing/2014/main" id="{4D63929C-48FA-41D8-84EB-6179E25CB6DC}"/>
                  </a:ext>
                </a:extLst>
              </p:cNvPr>
              <p:cNvSpPr/>
              <p:nvPr/>
            </p:nvSpPr>
            <p:spPr>
              <a:xfrm rot="10800000">
                <a:off x="5003891" y="4097334"/>
                <a:ext cx="89340" cy="73973"/>
              </a:xfrm>
              <a:prstGeom prst="trapezoid">
                <a:avLst/>
              </a:pr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0" name="フリーフォーム 531">
                <a:extLst>
                  <a:ext uri="{FF2B5EF4-FFF2-40B4-BE49-F238E27FC236}">
                    <a16:creationId xmlns:a16="http://schemas.microsoft.com/office/drawing/2014/main" id="{AC9D38F0-C84C-4EDE-B601-DFE320EDD221}"/>
                  </a:ext>
                </a:extLst>
              </p:cNvPr>
              <p:cNvSpPr/>
              <p:nvPr/>
            </p:nvSpPr>
            <p:spPr>
              <a:xfrm rot="10800000">
                <a:off x="4880502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1" name="フリーフォーム 541">
                <a:extLst>
                  <a:ext uri="{FF2B5EF4-FFF2-40B4-BE49-F238E27FC236}">
                    <a16:creationId xmlns:a16="http://schemas.microsoft.com/office/drawing/2014/main" id="{08131526-2404-4FF6-B33B-B6F216B36FAB}"/>
                  </a:ext>
                </a:extLst>
              </p:cNvPr>
              <p:cNvSpPr/>
              <p:nvPr/>
            </p:nvSpPr>
            <p:spPr>
              <a:xfrm>
                <a:off x="4751695" y="4097336"/>
                <a:ext cx="593730" cy="722313"/>
              </a:xfrm>
              <a:custGeom>
                <a:avLst/>
                <a:gdLst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0 w 593730"/>
                  <a:gd name="connsiteY12" fmla="*/ 101424 h 722313"/>
                  <a:gd name="connsiteX13" fmla="*/ 98957 w 593730"/>
                  <a:gd name="connsiteY13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16493 w 593730"/>
                  <a:gd name="connsiteY12" fmla="*/ 5254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57768 w 593730"/>
                  <a:gd name="connsiteY12" fmla="*/ 5381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59418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18143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3730" h="722313">
                    <a:moveTo>
                      <a:pt x="98957" y="0"/>
                    </a:moveTo>
                    <a:lnTo>
                      <a:pt x="154266" y="0"/>
                    </a:lnTo>
                    <a:lnTo>
                      <a:pt x="160556" y="0"/>
                    </a:lnTo>
                    <a:cubicBezTo>
                      <a:pt x="160543" y="207"/>
                      <a:pt x="160531" y="413"/>
                      <a:pt x="160518" y="620"/>
                    </a:cubicBezTo>
                    <a:cubicBezTo>
                      <a:pt x="160518" y="247855"/>
                      <a:pt x="280947" y="448278"/>
                      <a:pt x="296865" y="448278"/>
                    </a:cubicBezTo>
                    <a:cubicBezTo>
                      <a:pt x="312784" y="448278"/>
                      <a:pt x="433212" y="247855"/>
                      <a:pt x="433212" y="620"/>
                    </a:cubicBezTo>
                    <a:cubicBezTo>
                      <a:pt x="433199" y="413"/>
                      <a:pt x="433187" y="207"/>
                      <a:pt x="433174" y="0"/>
                    </a:cubicBez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18143" y="519114"/>
                    </a:lnTo>
                    <a:lnTo>
                      <a:pt x="544666" y="722313"/>
                    </a:lnTo>
                    <a:lnTo>
                      <a:pt x="30014" y="722313"/>
                    </a:lnTo>
                    <a:lnTo>
                      <a:pt x="57768" y="538164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2" name="正方形/長方形 701">
                <a:extLst>
                  <a:ext uri="{FF2B5EF4-FFF2-40B4-BE49-F238E27FC236}">
                    <a16:creationId xmlns:a16="http://schemas.microsoft.com/office/drawing/2014/main" id="{D8E4A162-2332-456E-BF9F-C9C732C0A0F3}"/>
                  </a:ext>
                </a:extLst>
              </p:cNvPr>
              <p:cNvSpPr/>
              <p:nvPr/>
            </p:nvSpPr>
            <p:spPr>
              <a:xfrm>
                <a:off x="4777713" y="4793987"/>
                <a:ext cx="526163" cy="52006"/>
              </a:xfrm>
              <a:prstGeom prst="rect">
                <a:avLst/>
              </a:prstGeom>
              <a:solidFill>
                <a:srgbClr val="FFC000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3" name="角丸四角形 543">
                <a:extLst>
                  <a:ext uri="{FF2B5EF4-FFF2-40B4-BE49-F238E27FC236}">
                    <a16:creationId xmlns:a16="http://schemas.microsoft.com/office/drawing/2014/main" id="{BC64AEE6-1030-4686-AE4D-3F6625AF69EC}"/>
                  </a:ext>
                </a:extLst>
              </p:cNvPr>
              <p:cNvSpPr/>
              <p:nvPr/>
            </p:nvSpPr>
            <p:spPr>
              <a:xfrm>
                <a:off x="4991937" y="4783931"/>
                <a:ext cx="111651" cy="67542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4" name="フリーフォーム 571">
                <a:extLst>
                  <a:ext uri="{FF2B5EF4-FFF2-40B4-BE49-F238E27FC236}">
                    <a16:creationId xmlns:a16="http://schemas.microsoft.com/office/drawing/2014/main" id="{63871373-7BD9-434E-86C2-E3ADA0A3FE26}"/>
                  </a:ext>
                </a:extLst>
              </p:cNvPr>
              <p:cNvSpPr/>
              <p:nvPr/>
            </p:nvSpPr>
            <p:spPr>
              <a:xfrm>
                <a:off x="4619125" y="4097334"/>
                <a:ext cx="338063" cy="1012693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  <a:gd name="connsiteX0" fmla="*/ 135957 w 221382"/>
                  <a:gd name="connsiteY0" fmla="*/ 0 h 992188"/>
                  <a:gd name="connsiteX1" fmla="*/ 170175 w 221382"/>
                  <a:gd name="connsiteY1" fmla="*/ 0 h 992188"/>
                  <a:gd name="connsiteX2" fmla="*/ 221382 w 221382"/>
                  <a:gd name="connsiteY2" fmla="*/ 427731 h 992188"/>
                  <a:gd name="connsiteX3" fmla="*/ 171599 w 221382"/>
                  <a:gd name="connsiteY3" fmla="*/ 903156 h 992188"/>
                  <a:gd name="connsiteX4" fmla="*/ 0 w 221382"/>
                  <a:gd name="connsiteY4" fmla="*/ 992188 h 992188"/>
                  <a:gd name="connsiteX5" fmla="*/ 93172 w 221382"/>
                  <a:gd name="connsiteY5" fmla="*/ 568725 h 992188"/>
                  <a:gd name="connsiteX6" fmla="*/ 27477 w 221382"/>
                  <a:gd name="connsiteY6" fmla="*/ 108480 h 992188"/>
                  <a:gd name="connsiteX7" fmla="*/ 135957 w 221382"/>
                  <a:gd name="connsiteY7" fmla="*/ 0 h 992188"/>
                  <a:gd name="connsiteX0" fmla="*/ 135957 w 221382"/>
                  <a:gd name="connsiteY0" fmla="*/ 0 h 1060318"/>
                  <a:gd name="connsiteX1" fmla="*/ 170175 w 221382"/>
                  <a:gd name="connsiteY1" fmla="*/ 0 h 1060318"/>
                  <a:gd name="connsiteX2" fmla="*/ 221382 w 221382"/>
                  <a:gd name="connsiteY2" fmla="*/ 427731 h 1060318"/>
                  <a:gd name="connsiteX3" fmla="*/ 126355 w 221382"/>
                  <a:gd name="connsiteY3" fmla="*/ 1060318 h 1060318"/>
                  <a:gd name="connsiteX4" fmla="*/ 0 w 221382"/>
                  <a:gd name="connsiteY4" fmla="*/ 992188 h 1060318"/>
                  <a:gd name="connsiteX5" fmla="*/ 93172 w 221382"/>
                  <a:gd name="connsiteY5" fmla="*/ 568725 h 1060318"/>
                  <a:gd name="connsiteX6" fmla="*/ 27477 w 221382"/>
                  <a:gd name="connsiteY6" fmla="*/ 108480 h 1060318"/>
                  <a:gd name="connsiteX7" fmla="*/ 135957 w 221382"/>
                  <a:gd name="connsiteY7" fmla="*/ 0 h 1060318"/>
                  <a:gd name="connsiteX0" fmla="*/ 150244 w 235669"/>
                  <a:gd name="connsiteY0" fmla="*/ 0 h 1060318"/>
                  <a:gd name="connsiteX1" fmla="*/ 184462 w 235669"/>
                  <a:gd name="connsiteY1" fmla="*/ 0 h 1060318"/>
                  <a:gd name="connsiteX2" fmla="*/ 235669 w 235669"/>
                  <a:gd name="connsiteY2" fmla="*/ 427731 h 1060318"/>
                  <a:gd name="connsiteX3" fmla="*/ 140642 w 235669"/>
                  <a:gd name="connsiteY3" fmla="*/ 1060318 h 1060318"/>
                  <a:gd name="connsiteX4" fmla="*/ 0 w 235669"/>
                  <a:gd name="connsiteY4" fmla="*/ 985044 h 1060318"/>
                  <a:gd name="connsiteX5" fmla="*/ 107459 w 235669"/>
                  <a:gd name="connsiteY5" fmla="*/ 568725 h 1060318"/>
                  <a:gd name="connsiteX6" fmla="*/ 41764 w 235669"/>
                  <a:gd name="connsiteY6" fmla="*/ 108480 h 1060318"/>
                  <a:gd name="connsiteX7" fmla="*/ 150244 w 235669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107459 w 257100"/>
                  <a:gd name="connsiteY5" fmla="*/ 568725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86027 w 257100"/>
                  <a:gd name="connsiteY5" fmla="*/ 580631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  <a:gd name="connsiteX0" fmla="*/ 231207 w 338063"/>
                  <a:gd name="connsiteY0" fmla="*/ 0 h 1060318"/>
                  <a:gd name="connsiteX1" fmla="*/ 265425 w 338063"/>
                  <a:gd name="connsiteY1" fmla="*/ 0 h 1060318"/>
                  <a:gd name="connsiteX2" fmla="*/ 338063 w 338063"/>
                  <a:gd name="connsiteY2" fmla="*/ 537268 h 1060318"/>
                  <a:gd name="connsiteX3" fmla="*/ 221605 w 338063"/>
                  <a:gd name="connsiteY3" fmla="*/ 1060318 h 1060318"/>
                  <a:gd name="connsiteX4" fmla="*/ 0 w 338063"/>
                  <a:gd name="connsiteY4" fmla="*/ 925513 h 1060318"/>
                  <a:gd name="connsiteX5" fmla="*/ 166990 w 338063"/>
                  <a:gd name="connsiteY5" fmla="*/ 580631 h 1060318"/>
                  <a:gd name="connsiteX6" fmla="*/ 122727 w 338063"/>
                  <a:gd name="connsiteY6" fmla="*/ 108480 h 1060318"/>
                  <a:gd name="connsiteX7" fmla="*/ 231207 w 338063"/>
                  <a:gd name="connsiteY7" fmla="*/ 0 h 1060318"/>
                  <a:gd name="connsiteX0" fmla="*/ 231207 w 338063"/>
                  <a:gd name="connsiteY0" fmla="*/ 0 h 1012693"/>
                  <a:gd name="connsiteX1" fmla="*/ 265425 w 338063"/>
                  <a:gd name="connsiteY1" fmla="*/ 0 h 1012693"/>
                  <a:gd name="connsiteX2" fmla="*/ 338063 w 338063"/>
                  <a:gd name="connsiteY2" fmla="*/ 537268 h 1012693"/>
                  <a:gd name="connsiteX3" fmla="*/ 209698 w 338063"/>
                  <a:gd name="connsiteY3" fmla="*/ 1012693 h 1012693"/>
                  <a:gd name="connsiteX4" fmla="*/ 0 w 338063"/>
                  <a:gd name="connsiteY4" fmla="*/ 925513 h 1012693"/>
                  <a:gd name="connsiteX5" fmla="*/ 166990 w 338063"/>
                  <a:gd name="connsiteY5" fmla="*/ 580631 h 1012693"/>
                  <a:gd name="connsiteX6" fmla="*/ 122727 w 338063"/>
                  <a:gd name="connsiteY6" fmla="*/ 108480 h 1012693"/>
                  <a:gd name="connsiteX7" fmla="*/ 231207 w 338063"/>
                  <a:gd name="connsiteY7" fmla="*/ 0 h 1012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8063" h="1012693">
                    <a:moveTo>
                      <a:pt x="231207" y="0"/>
                    </a:moveTo>
                    <a:lnTo>
                      <a:pt x="265425" y="0"/>
                    </a:lnTo>
                    <a:lnTo>
                      <a:pt x="338063" y="537268"/>
                    </a:lnTo>
                    <a:lnTo>
                      <a:pt x="209698" y="1012693"/>
                    </a:lnTo>
                    <a:lnTo>
                      <a:pt x="0" y="925513"/>
                    </a:lnTo>
                    <a:lnTo>
                      <a:pt x="166990" y="580631"/>
                    </a:lnTo>
                    <a:lnTo>
                      <a:pt x="122727" y="108480"/>
                    </a:lnTo>
                    <a:cubicBezTo>
                      <a:pt x="122727" y="48568"/>
                      <a:pt x="171295" y="0"/>
                      <a:pt x="231207" y="0"/>
                    </a:cubicBez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5" name="フリーフォーム 572">
                <a:extLst>
                  <a:ext uri="{FF2B5EF4-FFF2-40B4-BE49-F238E27FC236}">
                    <a16:creationId xmlns:a16="http://schemas.microsoft.com/office/drawing/2014/main" id="{529DDAB5-9A89-4760-A5F9-052A1A7392C8}"/>
                  </a:ext>
                </a:extLst>
              </p:cNvPr>
              <p:cNvSpPr/>
              <p:nvPr/>
            </p:nvSpPr>
            <p:spPr>
              <a:xfrm>
                <a:off x="4799281" y="4097334"/>
                <a:ext cx="154060" cy="495106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71625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113 w 141525"/>
                  <a:gd name="connsiteY2" fmla="*/ 282147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67399"/>
                  <a:gd name="connsiteY0" fmla="*/ 0 h 514628"/>
                  <a:gd name="connsiteX1" fmla="*/ 167399 w 167399"/>
                  <a:gd name="connsiteY1" fmla="*/ 514628 h 514628"/>
                  <a:gd name="connsiteX2" fmla="*/ 113 w 167399"/>
                  <a:gd name="connsiteY2" fmla="*/ 282147 h 514628"/>
                  <a:gd name="connsiteX3" fmla="*/ 71644 w 167399"/>
                  <a:gd name="connsiteY3" fmla="*/ 222429 h 514628"/>
                  <a:gd name="connsiteX4" fmla="*/ 0 w 167399"/>
                  <a:gd name="connsiteY4" fmla="*/ 182510 h 514628"/>
                  <a:gd name="connsiteX5" fmla="*/ 53513 w 167399"/>
                  <a:gd name="connsiteY5" fmla="*/ 19 h 514628"/>
                  <a:gd name="connsiteX6" fmla="*/ 97517 w 167399"/>
                  <a:gd name="connsiteY6" fmla="*/ 0 h 5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99" h="514628">
                    <a:moveTo>
                      <a:pt x="97517" y="0"/>
                    </a:moveTo>
                    <a:lnTo>
                      <a:pt x="167399" y="514628"/>
                    </a:lnTo>
                    <a:lnTo>
                      <a:pt x="113" y="282147"/>
                    </a:lnTo>
                    <a:lnTo>
                      <a:pt x="71644" y="222429"/>
                    </a:lnTo>
                    <a:lnTo>
                      <a:pt x="0" y="182510"/>
                    </a:lnTo>
                    <a:lnTo>
                      <a:pt x="53513" y="19"/>
                    </a:lnTo>
                    <a:lnTo>
                      <a:pt x="97517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6" name="片側の 2 つの角を丸めた四角形 573">
                <a:extLst>
                  <a:ext uri="{FF2B5EF4-FFF2-40B4-BE49-F238E27FC236}">
                    <a16:creationId xmlns:a16="http://schemas.microsoft.com/office/drawing/2014/main" id="{EDDE50FF-8044-4FAC-AE76-87E2A00FF457}"/>
                  </a:ext>
                </a:extLst>
              </p:cNvPr>
              <p:cNvSpPr/>
              <p:nvPr/>
            </p:nvSpPr>
            <p:spPr>
              <a:xfrm rot="12321225">
                <a:off x="4673167" y="4795352"/>
                <a:ext cx="100919" cy="232136"/>
              </a:xfrm>
              <a:prstGeom prst="round2SameRect">
                <a:avLst>
                  <a:gd name="adj1" fmla="val 16667"/>
                  <a:gd name="adj2" fmla="val 2505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7" name="フリーフォーム 575">
                <a:extLst>
                  <a:ext uri="{FF2B5EF4-FFF2-40B4-BE49-F238E27FC236}">
                    <a16:creationId xmlns:a16="http://schemas.microsoft.com/office/drawing/2014/main" id="{BEACEBE8-9BAD-43D4-841B-54939E4D496A}"/>
                  </a:ext>
                </a:extLst>
              </p:cNvPr>
              <p:cNvSpPr/>
              <p:nvPr/>
            </p:nvSpPr>
            <p:spPr>
              <a:xfrm flipH="1">
                <a:off x="5140847" y="4097335"/>
                <a:ext cx="333300" cy="10174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  <a:gd name="connsiteX0" fmla="*/ 135957 w 221382"/>
                  <a:gd name="connsiteY0" fmla="*/ 0 h 992188"/>
                  <a:gd name="connsiteX1" fmla="*/ 170175 w 221382"/>
                  <a:gd name="connsiteY1" fmla="*/ 0 h 992188"/>
                  <a:gd name="connsiteX2" fmla="*/ 221382 w 221382"/>
                  <a:gd name="connsiteY2" fmla="*/ 427731 h 992188"/>
                  <a:gd name="connsiteX3" fmla="*/ 171599 w 221382"/>
                  <a:gd name="connsiteY3" fmla="*/ 903156 h 992188"/>
                  <a:gd name="connsiteX4" fmla="*/ 0 w 221382"/>
                  <a:gd name="connsiteY4" fmla="*/ 992188 h 992188"/>
                  <a:gd name="connsiteX5" fmla="*/ 93172 w 221382"/>
                  <a:gd name="connsiteY5" fmla="*/ 568725 h 992188"/>
                  <a:gd name="connsiteX6" fmla="*/ 27477 w 221382"/>
                  <a:gd name="connsiteY6" fmla="*/ 108480 h 992188"/>
                  <a:gd name="connsiteX7" fmla="*/ 135957 w 221382"/>
                  <a:gd name="connsiteY7" fmla="*/ 0 h 992188"/>
                  <a:gd name="connsiteX0" fmla="*/ 135957 w 221382"/>
                  <a:gd name="connsiteY0" fmla="*/ 0 h 1060318"/>
                  <a:gd name="connsiteX1" fmla="*/ 170175 w 221382"/>
                  <a:gd name="connsiteY1" fmla="*/ 0 h 1060318"/>
                  <a:gd name="connsiteX2" fmla="*/ 221382 w 221382"/>
                  <a:gd name="connsiteY2" fmla="*/ 427731 h 1060318"/>
                  <a:gd name="connsiteX3" fmla="*/ 126355 w 221382"/>
                  <a:gd name="connsiteY3" fmla="*/ 1060318 h 1060318"/>
                  <a:gd name="connsiteX4" fmla="*/ 0 w 221382"/>
                  <a:gd name="connsiteY4" fmla="*/ 992188 h 1060318"/>
                  <a:gd name="connsiteX5" fmla="*/ 93172 w 221382"/>
                  <a:gd name="connsiteY5" fmla="*/ 568725 h 1060318"/>
                  <a:gd name="connsiteX6" fmla="*/ 27477 w 221382"/>
                  <a:gd name="connsiteY6" fmla="*/ 108480 h 1060318"/>
                  <a:gd name="connsiteX7" fmla="*/ 135957 w 221382"/>
                  <a:gd name="connsiteY7" fmla="*/ 0 h 1060318"/>
                  <a:gd name="connsiteX0" fmla="*/ 150244 w 235669"/>
                  <a:gd name="connsiteY0" fmla="*/ 0 h 1060318"/>
                  <a:gd name="connsiteX1" fmla="*/ 184462 w 235669"/>
                  <a:gd name="connsiteY1" fmla="*/ 0 h 1060318"/>
                  <a:gd name="connsiteX2" fmla="*/ 235669 w 235669"/>
                  <a:gd name="connsiteY2" fmla="*/ 427731 h 1060318"/>
                  <a:gd name="connsiteX3" fmla="*/ 140642 w 235669"/>
                  <a:gd name="connsiteY3" fmla="*/ 1060318 h 1060318"/>
                  <a:gd name="connsiteX4" fmla="*/ 0 w 235669"/>
                  <a:gd name="connsiteY4" fmla="*/ 985044 h 1060318"/>
                  <a:gd name="connsiteX5" fmla="*/ 107459 w 235669"/>
                  <a:gd name="connsiteY5" fmla="*/ 568725 h 1060318"/>
                  <a:gd name="connsiteX6" fmla="*/ 41764 w 235669"/>
                  <a:gd name="connsiteY6" fmla="*/ 108480 h 1060318"/>
                  <a:gd name="connsiteX7" fmla="*/ 150244 w 235669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107459 w 257100"/>
                  <a:gd name="connsiteY5" fmla="*/ 568725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86027 w 257100"/>
                  <a:gd name="connsiteY5" fmla="*/ 580631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  <a:gd name="connsiteX0" fmla="*/ 226444 w 333300"/>
                  <a:gd name="connsiteY0" fmla="*/ 0 h 1060318"/>
                  <a:gd name="connsiteX1" fmla="*/ 260662 w 333300"/>
                  <a:gd name="connsiteY1" fmla="*/ 0 h 1060318"/>
                  <a:gd name="connsiteX2" fmla="*/ 333300 w 333300"/>
                  <a:gd name="connsiteY2" fmla="*/ 537268 h 1060318"/>
                  <a:gd name="connsiteX3" fmla="*/ 216842 w 333300"/>
                  <a:gd name="connsiteY3" fmla="*/ 1060318 h 1060318"/>
                  <a:gd name="connsiteX4" fmla="*/ 0 w 333300"/>
                  <a:gd name="connsiteY4" fmla="*/ 925512 h 1060318"/>
                  <a:gd name="connsiteX5" fmla="*/ 162227 w 333300"/>
                  <a:gd name="connsiteY5" fmla="*/ 580631 h 1060318"/>
                  <a:gd name="connsiteX6" fmla="*/ 117964 w 333300"/>
                  <a:gd name="connsiteY6" fmla="*/ 108480 h 1060318"/>
                  <a:gd name="connsiteX7" fmla="*/ 226444 w 333300"/>
                  <a:gd name="connsiteY7" fmla="*/ 0 h 1060318"/>
                  <a:gd name="connsiteX0" fmla="*/ 226444 w 333300"/>
                  <a:gd name="connsiteY0" fmla="*/ 0 h 1017456"/>
                  <a:gd name="connsiteX1" fmla="*/ 260662 w 333300"/>
                  <a:gd name="connsiteY1" fmla="*/ 0 h 1017456"/>
                  <a:gd name="connsiteX2" fmla="*/ 333300 w 333300"/>
                  <a:gd name="connsiteY2" fmla="*/ 537268 h 1017456"/>
                  <a:gd name="connsiteX3" fmla="*/ 176361 w 333300"/>
                  <a:gd name="connsiteY3" fmla="*/ 1017456 h 1017456"/>
                  <a:gd name="connsiteX4" fmla="*/ 0 w 333300"/>
                  <a:gd name="connsiteY4" fmla="*/ 925512 h 1017456"/>
                  <a:gd name="connsiteX5" fmla="*/ 162227 w 333300"/>
                  <a:gd name="connsiteY5" fmla="*/ 580631 h 1017456"/>
                  <a:gd name="connsiteX6" fmla="*/ 117964 w 333300"/>
                  <a:gd name="connsiteY6" fmla="*/ 108480 h 1017456"/>
                  <a:gd name="connsiteX7" fmla="*/ 226444 w 333300"/>
                  <a:gd name="connsiteY7" fmla="*/ 0 h 101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3300" h="1017456">
                    <a:moveTo>
                      <a:pt x="226444" y="0"/>
                    </a:moveTo>
                    <a:lnTo>
                      <a:pt x="260662" y="0"/>
                    </a:lnTo>
                    <a:lnTo>
                      <a:pt x="333300" y="537268"/>
                    </a:lnTo>
                    <a:lnTo>
                      <a:pt x="176361" y="1017456"/>
                    </a:lnTo>
                    <a:lnTo>
                      <a:pt x="0" y="925512"/>
                    </a:lnTo>
                    <a:lnTo>
                      <a:pt x="162227" y="580631"/>
                    </a:lnTo>
                    <a:lnTo>
                      <a:pt x="117964" y="108480"/>
                    </a:lnTo>
                    <a:cubicBezTo>
                      <a:pt x="117964" y="48568"/>
                      <a:pt x="166532" y="0"/>
                      <a:pt x="226444" y="0"/>
                    </a:cubicBez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8" name="フリーフォーム 576">
                <a:extLst>
                  <a:ext uri="{FF2B5EF4-FFF2-40B4-BE49-F238E27FC236}">
                    <a16:creationId xmlns:a16="http://schemas.microsoft.com/office/drawing/2014/main" id="{A3BBA8EA-4386-498C-B4DD-22EA2A1EEB34}"/>
                  </a:ext>
                </a:extLst>
              </p:cNvPr>
              <p:cNvSpPr/>
              <p:nvPr/>
            </p:nvSpPr>
            <p:spPr>
              <a:xfrm flipH="1">
                <a:off x="5144695" y="4097334"/>
                <a:ext cx="154060" cy="495106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71625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113 w 141525"/>
                  <a:gd name="connsiteY2" fmla="*/ 282147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67399"/>
                  <a:gd name="connsiteY0" fmla="*/ 0 h 514628"/>
                  <a:gd name="connsiteX1" fmla="*/ 167399 w 167399"/>
                  <a:gd name="connsiteY1" fmla="*/ 514628 h 514628"/>
                  <a:gd name="connsiteX2" fmla="*/ 113 w 167399"/>
                  <a:gd name="connsiteY2" fmla="*/ 282147 h 514628"/>
                  <a:gd name="connsiteX3" fmla="*/ 71644 w 167399"/>
                  <a:gd name="connsiteY3" fmla="*/ 222429 h 514628"/>
                  <a:gd name="connsiteX4" fmla="*/ 0 w 167399"/>
                  <a:gd name="connsiteY4" fmla="*/ 182510 h 514628"/>
                  <a:gd name="connsiteX5" fmla="*/ 53513 w 167399"/>
                  <a:gd name="connsiteY5" fmla="*/ 19 h 514628"/>
                  <a:gd name="connsiteX6" fmla="*/ 97517 w 167399"/>
                  <a:gd name="connsiteY6" fmla="*/ 0 h 5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99" h="514628">
                    <a:moveTo>
                      <a:pt x="97517" y="0"/>
                    </a:moveTo>
                    <a:lnTo>
                      <a:pt x="167399" y="514628"/>
                    </a:lnTo>
                    <a:lnTo>
                      <a:pt x="113" y="282147"/>
                    </a:lnTo>
                    <a:lnTo>
                      <a:pt x="71644" y="222429"/>
                    </a:lnTo>
                    <a:lnTo>
                      <a:pt x="0" y="182510"/>
                    </a:lnTo>
                    <a:lnTo>
                      <a:pt x="53513" y="19"/>
                    </a:lnTo>
                    <a:lnTo>
                      <a:pt x="97517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9" name="片側の 2 つの角を丸めた四角形 577">
                <a:extLst>
                  <a:ext uri="{FF2B5EF4-FFF2-40B4-BE49-F238E27FC236}">
                    <a16:creationId xmlns:a16="http://schemas.microsoft.com/office/drawing/2014/main" id="{812CD9A7-3412-4DFF-8E99-052EAB3F47B7}"/>
                  </a:ext>
                </a:extLst>
              </p:cNvPr>
              <p:cNvSpPr/>
              <p:nvPr/>
            </p:nvSpPr>
            <p:spPr>
              <a:xfrm rot="9350993" flipH="1">
                <a:off x="5331095" y="4795353"/>
                <a:ext cx="100919" cy="232136"/>
              </a:xfrm>
              <a:prstGeom prst="round2SameRect">
                <a:avLst>
                  <a:gd name="adj1" fmla="val 16667"/>
                  <a:gd name="adj2" fmla="val 2505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71" name="フリーフォーム 461">
              <a:extLst>
                <a:ext uri="{FF2B5EF4-FFF2-40B4-BE49-F238E27FC236}">
                  <a16:creationId xmlns:a16="http://schemas.microsoft.com/office/drawing/2014/main" id="{4EBF8A1A-E59E-4F88-BFA0-53827E899A18}"/>
                </a:ext>
              </a:extLst>
            </p:cNvPr>
            <p:cNvSpPr/>
            <p:nvPr/>
          </p:nvSpPr>
          <p:spPr>
            <a:xfrm>
              <a:off x="4484511" y="5769634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2" name="フリーフォーム 464">
              <a:extLst>
                <a:ext uri="{FF2B5EF4-FFF2-40B4-BE49-F238E27FC236}">
                  <a16:creationId xmlns:a16="http://schemas.microsoft.com/office/drawing/2014/main" id="{31E90C8C-1041-4A8A-901C-0F990543E275}"/>
                </a:ext>
              </a:extLst>
            </p:cNvPr>
            <p:cNvSpPr/>
            <p:nvPr/>
          </p:nvSpPr>
          <p:spPr>
            <a:xfrm flipH="1">
              <a:off x="5348285" y="5769634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73" name="グループ化 672">
              <a:extLst>
                <a:ext uri="{FF2B5EF4-FFF2-40B4-BE49-F238E27FC236}">
                  <a16:creationId xmlns:a16="http://schemas.microsoft.com/office/drawing/2014/main" id="{803A33B3-3EB8-4C34-B0CC-D4B53A7D7702}"/>
                </a:ext>
              </a:extLst>
            </p:cNvPr>
            <p:cNvGrpSpPr/>
            <p:nvPr/>
          </p:nvGrpSpPr>
          <p:grpSpPr>
            <a:xfrm>
              <a:off x="4856512" y="3651547"/>
              <a:ext cx="372762" cy="250556"/>
              <a:chOff x="1186809" y="3651547"/>
              <a:chExt cx="372762" cy="250556"/>
            </a:xfrm>
          </p:grpSpPr>
          <p:grpSp>
            <p:nvGrpSpPr>
              <p:cNvPr id="683" name="グループ化 682">
                <a:extLst>
                  <a:ext uri="{FF2B5EF4-FFF2-40B4-BE49-F238E27FC236}">
                    <a16:creationId xmlns:a16="http://schemas.microsoft.com/office/drawing/2014/main" id="{C2A64677-2862-4A0E-87A0-59C362562622}"/>
                  </a:ext>
                </a:extLst>
              </p:cNvPr>
              <p:cNvGrpSpPr/>
              <p:nvPr/>
            </p:nvGrpSpPr>
            <p:grpSpPr>
              <a:xfrm>
                <a:off x="1186809" y="3651547"/>
                <a:ext cx="372762" cy="250556"/>
                <a:chOff x="1186809" y="3651547"/>
                <a:chExt cx="372762" cy="250556"/>
              </a:xfrm>
            </p:grpSpPr>
            <p:sp>
              <p:nvSpPr>
                <p:cNvPr id="687" name="楕円 7">
                  <a:extLst>
                    <a:ext uri="{FF2B5EF4-FFF2-40B4-BE49-F238E27FC236}">
                      <a16:creationId xmlns:a16="http://schemas.microsoft.com/office/drawing/2014/main" id="{29241891-CEA1-4D2E-82CB-6CA743E4ACD1}"/>
                    </a:ext>
                  </a:extLst>
                </p:cNvPr>
                <p:cNvSpPr/>
                <p:nvPr/>
              </p:nvSpPr>
              <p:spPr>
                <a:xfrm>
                  <a:off x="1347665" y="3806107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8" name="二等辺三角形 9">
                  <a:extLst>
                    <a:ext uri="{FF2B5EF4-FFF2-40B4-BE49-F238E27FC236}">
                      <a16:creationId xmlns:a16="http://schemas.microsoft.com/office/drawing/2014/main" id="{BA7A644A-0E1F-4BE7-B0F9-19E4AF55A267}"/>
                    </a:ext>
                  </a:extLst>
                </p:cNvPr>
                <p:cNvSpPr/>
                <p:nvPr/>
              </p:nvSpPr>
              <p:spPr>
                <a:xfrm>
                  <a:off x="1263940" y="3856383"/>
                  <a:ext cx="219580" cy="45720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991 w 408228"/>
                    <a:gd name="connsiteY0" fmla="*/ 297184 h 337131"/>
                    <a:gd name="connsiteX1" fmla="*/ 204607 w 408228"/>
                    <a:gd name="connsiteY1" fmla="*/ 2 h 337131"/>
                    <a:gd name="connsiteX2" fmla="*/ 408223 w 408228"/>
                    <a:gd name="connsiteY2" fmla="*/ 297184 h 337131"/>
                    <a:gd name="connsiteX3" fmla="*/ 198900 w 408228"/>
                    <a:gd name="connsiteY3" fmla="*/ 334084 h 337131"/>
                    <a:gd name="connsiteX4" fmla="*/ 991 w 408228"/>
                    <a:gd name="connsiteY4" fmla="*/ 297184 h 337131"/>
                    <a:gd name="connsiteX0" fmla="*/ 7 w 407247"/>
                    <a:gd name="connsiteY0" fmla="*/ 297184 h 300407"/>
                    <a:gd name="connsiteX1" fmla="*/ 203623 w 407247"/>
                    <a:gd name="connsiteY1" fmla="*/ 2 h 300407"/>
                    <a:gd name="connsiteX2" fmla="*/ 407239 w 407247"/>
                    <a:gd name="connsiteY2" fmla="*/ 297184 h 300407"/>
                    <a:gd name="connsiteX3" fmla="*/ 210679 w 407247"/>
                    <a:gd name="connsiteY3" fmla="*/ 165723 h 300407"/>
                    <a:gd name="connsiteX4" fmla="*/ 7 w 407247"/>
                    <a:gd name="connsiteY4" fmla="*/ 297184 h 300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247" h="300407">
                      <a:moveTo>
                        <a:pt x="7" y="297184"/>
                      </a:moveTo>
                      <a:cubicBezTo>
                        <a:pt x="-1169" y="269564"/>
                        <a:pt x="154801" y="953"/>
                        <a:pt x="203623" y="2"/>
                      </a:cubicBezTo>
                      <a:cubicBezTo>
                        <a:pt x="252445" y="-949"/>
                        <a:pt x="406063" y="269564"/>
                        <a:pt x="407239" y="297184"/>
                      </a:cubicBezTo>
                      <a:cubicBezTo>
                        <a:pt x="408415" y="324804"/>
                        <a:pt x="278551" y="165723"/>
                        <a:pt x="210679" y="165723"/>
                      </a:cubicBezTo>
                      <a:cubicBezTo>
                        <a:pt x="142807" y="165723"/>
                        <a:pt x="1183" y="324804"/>
                        <a:pt x="7" y="2971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9" name="月 688">
                  <a:extLst>
                    <a:ext uri="{FF2B5EF4-FFF2-40B4-BE49-F238E27FC236}">
                      <a16:creationId xmlns:a16="http://schemas.microsoft.com/office/drawing/2014/main" id="{40A31487-BFEF-4788-95B7-4D0D5AD5B55E}"/>
                    </a:ext>
                  </a:extLst>
                </p:cNvPr>
                <p:cNvSpPr/>
                <p:nvPr/>
              </p:nvSpPr>
              <p:spPr>
                <a:xfrm rot="5979798">
                  <a:off x="1240288" y="3598068"/>
                  <a:ext cx="45719" cy="15267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0" name="月 689">
                  <a:extLst>
                    <a:ext uri="{FF2B5EF4-FFF2-40B4-BE49-F238E27FC236}">
                      <a16:creationId xmlns:a16="http://schemas.microsoft.com/office/drawing/2014/main" id="{44859629-1029-4210-8D06-67CCA4C41CEA}"/>
                    </a:ext>
                  </a:extLst>
                </p:cNvPr>
                <p:cNvSpPr/>
                <p:nvPr/>
              </p:nvSpPr>
              <p:spPr>
                <a:xfrm rot="15620202" flipH="1">
                  <a:off x="1460372" y="3598068"/>
                  <a:ext cx="45719" cy="15267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F4579330-A4DE-448C-B8DD-4A4C341AC5A7}"/>
                  </a:ext>
                </a:extLst>
              </p:cNvPr>
              <p:cNvGrpSpPr/>
              <p:nvPr/>
            </p:nvGrpSpPr>
            <p:grpSpPr>
              <a:xfrm>
                <a:off x="1218207" y="3697602"/>
                <a:ext cx="309067" cy="102306"/>
                <a:chOff x="1218207" y="3697602"/>
                <a:chExt cx="309067" cy="102306"/>
              </a:xfrm>
            </p:grpSpPr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998EE135-8F66-47A4-8792-6DB147E37238}"/>
                    </a:ext>
                  </a:extLst>
                </p:cNvPr>
                <p:cNvSpPr/>
                <p:nvPr/>
              </p:nvSpPr>
              <p:spPr>
                <a:xfrm rot="5400000">
                  <a:off x="1225077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6" name="フリーフォーム: 図形 685">
                  <a:extLst>
                    <a:ext uri="{FF2B5EF4-FFF2-40B4-BE49-F238E27FC236}">
                      <a16:creationId xmlns:a16="http://schemas.microsoft.com/office/drawing/2014/main" id="{F1603191-7E46-4963-A0E3-1A7D7FAFA254}"/>
                    </a:ext>
                  </a:extLst>
                </p:cNvPr>
                <p:cNvSpPr/>
                <p:nvPr/>
              </p:nvSpPr>
              <p:spPr>
                <a:xfrm rot="16200000" flipH="1">
                  <a:off x="1418098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74" name="グループ化 673">
              <a:extLst>
                <a:ext uri="{FF2B5EF4-FFF2-40B4-BE49-F238E27FC236}">
                  <a16:creationId xmlns:a16="http://schemas.microsoft.com/office/drawing/2014/main" id="{3CFB6C89-D54A-4165-A69C-FD9F5DFFFB79}"/>
                </a:ext>
              </a:extLst>
            </p:cNvPr>
            <p:cNvGrpSpPr/>
            <p:nvPr/>
          </p:nvGrpSpPr>
          <p:grpSpPr>
            <a:xfrm>
              <a:off x="4796230" y="3540982"/>
              <a:ext cx="431275" cy="476030"/>
              <a:chOff x="1250047" y="386596"/>
              <a:chExt cx="431275" cy="476030"/>
            </a:xfrm>
          </p:grpSpPr>
          <p:sp>
            <p:nvSpPr>
              <p:cNvPr id="679" name="楕円 1">
                <a:extLst>
                  <a:ext uri="{FF2B5EF4-FFF2-40B4-BE49-F238E27FC236}">
                    <a16:creationId xmlns:a16="http://schemas.microsoft.com/office/drawing/2014/main" id="{1860785C-0F9D-4ADD-A90D-1F9B90275186}"/>
                  </a:ext>
                </a:extLst>
              </p:cNvPr>
              <p:cNvSpPr/>
              <p:nvPr/>
            </p:nvSpPr>
            <p:spPr>
              <a:xfrm>
                <a:off x="1614578" y="38659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0" name="楕円 1">
                <a:extLst>
                  <a:ext uri="{FF2B5EF4-FFF2-40B4-BE49-F238E27FC236}">
                    <a16:creationId xmlns:a16="http://schemas.microsoft.com/office/drawing/2014/main" id="{E53C8383-EEAD-4D04-8A22-89A303D2EBDF}"/>
                  </a:ext>
                </a:extLst>
              </p:cNvPr>
              <p:cNvSpPr/>
              <p:nvPr/>
            </p:nvSpPr>
            <p:spPr>
              <a:xfrm>
                <a:off x="1250047" y="52438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1" name="楕円 1">
                <a:extLst>
                  <a:ext uri="{FF2B5EF4-FFF2-40B4-BE49-F238E27FC236}">
                    <a16:creationId xmlns:a16="http://schemas.microsoft.com/office/drawing/2014/main" id="{234CA198-4634-497E-8D13-A0E8B6C21D56}"/>
                  </a:ext>
                </a:extLst>
              </p:cNvPr>
              <p:cNvSpPr/>
              <p:nvPr/>
            </p:nvSpPr>
            <p:spPr>
              <a:xfrm>
                <a:off x="1633628" y="729497"/>
                <a:ext cx="45719" cy="74614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2" name="楕円 1">
                <a:extLst>
                  <a:ext uri="{FF2B5EF4-FFF2-40B4-BE49-F238E27FC236}">
                    <a16:creationId xmlns:a16="http://schemas.microsoft.com/office/drawing/2014/main" id="{333502E1-1F99-4F30-83E9-502C4E081A87}"/>
                  </a:ext>
                </a:extLst>
              </p:cNvPr>
              <p:cNvSpPr/>
              <p:nvPr/>
            </p:nvSpPr>
            <p:spPr>
              <a:xfrm>
                <a:off x="1325240" y="781884"/>
                <a:ext cx="49474" cy="8074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75" name="フリーフォーム: 図形 674">
              <a:extLst>
                <a:ext uri="{FF2B5EF4-FFF2-40B4-BE49-F238E27FC236}">
                  <a16:creationId xmlns:a16="http://schemas.microsoft.com/office/drawing/2014/main" id="{D4A0FFCB-1020-4AD5-960F-D207F2A3729A}"/>
                </a:ext>
              </a:extLst>
            </p:cNvPr>
            <p:cNvSpPr/>
            <p:nvPr/>
          </p:nvSpPr>
          <p:spPr>
            <a:xfrm rot="3600000">
              <a:off x="4214191" y="3218155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76" name="フリーフォーム: 図形 675">
              <a:extLst>
                <a:ext uri="{FF2B5EF4-FFF2-40B4-BE49-F238E27FC236}">
                  <a16:creationId xmlns:a16="http://schemas.microsoft.com/office/drawing/2014/main" id="{FFEC9FEB-F7E6-460D-9412-90CD29FCFB07}"/>
                </a:ext>
              </a:extLst>
            </p:cNvPr>
            <p:cNvSpPr/>
            <p:nvPr/>
          </p:nvSpPr>
          <p:spPr>
            <a:xfrm rot="18000000" flipH="1">
              <a:off x="5525395" y="3218155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77" name="フリーフォーム: 図形 676">
              <a:extLst>
                <a:ext uri="{FF2B5EF4-FFF2-40B4-BE49-F238E27FC236}">
                  <a16:creationId xmlns:a16="http://schemas.microsoft.com/office/drawing/2014/main" id="{F3F53EC8-A554-420A-98E8-36AE3FC720C2}"/>
                </a:ext>
              </a:extLst>
            </p:cNvPr>
            <p:cNvSpPr/>
            <p:nvPr/>
          </p:nvSpPr>
          <p:spPr>
            <a:xfrm rot="16200000" flipH="1">
              <a:off x="5071936" y="3571714"/>
              <a:ext cx="809881" cy="433539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9881" h="433539">
                  <a:moveTo>
                    <a:pt x="809881" y="93572"/>
                  </a:moveTo>
                  <a:lnTo>
                    <a:pt x="474456" y="428997"/>
                  </a:lnTo>
                  <a:lnTo>
                    <a:pt x="0" y="433539"/>
                  </a:lnTo>
                  <a:lnTo>
                    <a:pt x="0" y="301208"/>
                  </a:lnTo>
                  <a:lnTo>
                    <a:pt x="415101" y="301208"/>
                  </a:lnTo>
                  <a:lnTo>
                    <a:pt x="716309" y="0"/>
                  </a:ln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8" name="フリーフォーム: 図形 677">
              <a:extLst>
                <a:ext uri="{FF2B5EF4-FFF2-40B4-BE49-F238E27FC236}">
                  <a16:creationId xmlns:a16="http://schemas.microsoft.com/office/drawing/2014/main" id="{3393523B-BB94-4DDA-95F8-B3077438EB3B}"/>
                </a:ext>
              </a:extLst>
            </p:cNvPr>
            <p:cNvSpPr/>
            <p:nvPr/>
          </p:nvSpPr>
          <p:spPr>
            <a:xfrm rot="5400000">
              <a:off x="4216518" y="3571714"/>
              <a:ext cx="809881" cy="433539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9881" h="433539">
                  <a:moveTo>
                    <a:pt x="809881" y="93572"/>
                  </a:moveTo>
                  <a:lnTo>
                    <a:pt x="474456" y="428997"/>
                  </a:lnTo>
                  <a:lnTo>
                    <a:pt x="0" y="433539"/>
                  </a:lnTo>
                  <a:lnTo>
                    <a:pt x="0" y="301208"/>
                  </a:lnTo>
                  <a:lnTo>
                    <a:pt x="415101" y="301208"/>
                  </a:lnTo>
                  <a:lnTo>
                    <a:pt x="716309" y="0"/>
                  </a:ln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710" name="グループ化 709">
            <a:extLst>
              <a:ext uri="{FF2B5EF4-FFF2-40B4-BE49-F238E27FC236}">
                <a16:creationId xmlns:a16="http://schemas.microsoft.com/office/drawing/2014/main" id="{0AB13774-679A-4FA8-A218-4504CB7A32DB}"/>
              </a:ext>
            </a:extLst>
          </p:cNvPr>
          <p:cNvGrpSpPr>
            <a:grpSpLocks noChangeAspect="1"/>
          </p:cNvGrpSpPr>
          <p:nvPr/>
        </p:nvGrpSpPr>
        <p:grpSpPr>
          <a:xfrm>
            <a:off x="2597193" y="4642940"/>
            <a:ext cx="917010" cy="1658897"/>
            <a:chOff x="2397558" y="3158233"/>
            <a:chExt cx="1528350" cy="2764828"/>
          </a:xfrm>
        </p:grpSpPr>
        <p:sp>
          <p:nvSpPr>
            <p:cNvPr id="711" name="フリーフォーム: 図形 710">
              <a:extLst>
                <a:ext uri="{FF2B5EF4-FFF2-40B4-BE49-F238E27FC236}">
                  <a16:creationId xmlns:a16="http://schemas.microsoft.com/office/drawing/2014/main" id="{BB324C3B-7AB5-469E-BC8F-B590D1D184F5}"/>
                </a:ext>
              </a:extLst>
            </p:cNvPr>
            <p:cNvSpPr/>
            <p:nvPr/>
          </p:nvSpPr>
          <p:spPr>
            <a:xfrm flipH="1">
              <a:off x="2543671" y="4861728"/>
              <a:ext cx="1227108" cy="911965"/>
            </a:xfrm>
            <a:custGeom>
              <a:avLst/>
              <a:gdLst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7108" h="911965">
                  <a:moveTo>
                    <a:pt x="732870" y="0"/>
                  </a:moveTo>
                  <a:lnTo>
                    <a:pt x="613554" y="119316"/>
                  </a:lnTo>
                  <a:lnTo>
                    <a:pt x="494238" y="0"/>
                  </a:lnTo>
                  <a:lnTo>
                    <a:pt x="0" y="361157"/>
                  </a:lnTo>
                  <a:lnTo>
                    <a:pt x="153773" y="911965"/>
                  </a:lnTo>
                  <a:lnTo>
                    <a:pt x="283389" y="911965"/>
                  </a:lnTo>
                  <a:lnTo>
                    <a:pt x="220536" y="407498"/>
                  </a:lnTo>
                  <a:lnTo>
                    <a:pt x="613554" y="234710"/>
                  </a:lnTo>
                  <a:lnTo>
                    <a:pt x="1006572" y="407498"/>
                  </a:lnTo>
                  <a:lnTo>
                    <a:pt x="943719" y="911965"/>
                  </a:lnTo>
                  <a:lnTo>
                    <a:pt x="1073335" y="911965"/>
                  </a:lnTo>
                  <a:lnTo>
                    <a:pt x="1227108" y="361157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12" name="グループ化 711">
              <a:extLst>
                <a:ext uri="{FF2B5EF4-FFF2-40B4-BE49-F238E27FC236}">
                  <a16:creationId xmlns:a16="http://schemas.microsoft.com/office/drawing/2014/main" id="{445679CE-F55D-4359-B32D-F3050000BD87}"/>
                </a:ext>
              </a:extLst>
            </p:cNvPr>
            <p:cNvGrpSpPr/>
            <p:nvPr/>
          </p:nvGrpSpPr>
          <p:grpSpPr>
            <a:xfrm>
              <a:off x="2839278" y="3532875"/>
              <a:ext cx="650382" cy="1556642"/>
              <a:chOff x="2839278" y="3532875"/>
              <a:chExt cx="650382" cy="1556642"/>
            </a:xfrm>
          </p:grpSpPr>
          <p:sp>
            <p:nvSpPr>
              <p:cNvPr id="733" name="月 732">
                <a:extLst>
                  <a:ext uri="{FF2B5EF4-FFF2-40B4-BE49-F238E27FC236}">
                    <a16:creationId xmlns:a16="http://schemas.microsoft.com/office/drawing/2014/main" id="{7550F6B2-5A93-42DA-9117-8A2EC18D20F3}"/>
                  </a:ext>
                </a:extLst>
              </p:cNvPr>
              <p:cNvSpPr/>
              <p:nvPr/>
            </p:nvSpPr>
            <p:spPr>
              <a:xfrm rot="18000000" flipH="1">
                <a:off x="3158853" y="3432791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4" name="台形 733">
                <a:extLst>
                  <a:ext uri="{FF2B5EF4-FFF2-40B4-BE49-F238E27FC236}">
                    <a16:creationId xmlns:a16="http://schemas.microsoft.com/office/drawing/2014/main" id="{3DDCD8AC-A3A1-43D4-AC5B-E7C7C93CD481}"/>
                  </a:ext>
                </a:extLst>
              </p:cNvPr>
              <p:cNvSpPr/>
              <p:nvPr/>
            </p:nvSpPr>
            <p:spPr>
              <a:xfrm>
                <a:off x="3069913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5" name="台形 734">
                <a:extLst>
                  <a:ext uri="{FF2B5EF4-FFF2-40B4-BE49-F238E27FC236}">
                    <a16:creationId xmlns:a16="http://schemas.microsoft.com/office/drawing/2014/main" id="{BA600C20-7955-48E1-9BFD-74C39B1D8F20}"/>
                  </a:ext>
                </a:extLst>
              </p:cNvPr>
              <p:cNvSpPr/>
              <p:nvPr/>
            </p:nvSpPr>
            <p:spPr>
              <a:xfrm rot="10800000">
                <a:off x="2995220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6" name="台形 735">
                <a:extLst>
                  <a:ext uri="{FF2B5EF4-FFF2-40B4-BE49-F238E27FC236}">
                    <a16:creationId xmlns:a16="http://schemas.microsoft.com/office/drawing/2014/main" id="{3E0F0068-AC67-4365-A757-18B91F099ABF}"/>
                  </a:ext>
                </a:extLst>
              </p:cNvPr>
              <p:cNvSpPr/>
              <p:nvPr/>
            </p:nvSpPr>
            <p:spPr>
              <a:xfrm rot="10800000" flipV="1">
                <a:off x="3118609" y="4171307"/>
                <a:ext cx="89340" cy="263781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7" name="台形 736">
                <a:extLst>
                  <a:ext uri="{FF2B5EF4-FFF2-40B4-BE49-F238E27FC236}">
                    <a16:creationId xmlns:a16="http://schemas.microsoft.com/office/drawing/2014/main" id="{E9BC196D-4AEF-489B-A6CD-FF94D0DCBE16}"/>
                  </a:ext>
                </a:extLst>
              </p:cNvPr>
              <p:cNvSpPr/>
              <p:nvPr/>
            </p:nvSpPr>
            <p:spPr>
              <a:xfrm rot="10800000">
                <a:off x="3118609" y="4097334"/>
                <a:ext cx="89340" cy="73973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8" name="フリーフォーム 486">
                <a:extLst>
                  <a:ext uri="{FF2B5EF4-FFF2-40B4-BE49-F238E27FC236}">
                    <a16:creationId xmlns:a16="http://schemas.microsoft.com/office/drawing/2014/main" id="{D23680D0-1EF6-4239-B50B-21B4FE26A60B}"/>
                  </a:ext>
                </a:extLst>
              </p:cNvPr>
              <p:cNvSpPr/>
              <p:nvPr/>
            </p:nvSpPr>
            <p:spPr>
              <a:xfrm rot="10800000">
                <a:off x="2995220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9" name="フリーフォーム 493">
                <a:extLst>
                  <a:ext uri="{FF2B5EF4-FFF2-40B4-BE49-F238E27FC236}">
                    <a16:creationId xmlns:a16="http://schemas.microsoft.com/office/drawing/2014/main" id="{112CB6A9-2A25-494C-8F5D-8BCE9040D193}"/>
                  </a:ext>
                </a:extLst>
              </p:cNvPr>
              <p:cNvSpPr/>
              <p:nvPr/>
            </p:nvSpPr>
            <p:spPr>
              <a:xfrm>
                <a:off x="2839278" y="4097337"/>
                <a:ext cx="650382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298041 w 593730"/>
                  <a:gd name="connsiteY2" fmla="*/ 318114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126093 w 620866"/>
                  <a:gd name="connsiteY0" fmla="*/ 0 h 992180"/>
                  <a:gd name="connsiteX1" fmla="*/ 181402 w 620866"/>
                  <a:gd name="connsiteY1" fmla="*/ 0 h 992180"/>
                  <a:gd name="connsiteX2" fmla="*/ 325177 w 620866"/>
                  <a:gd name="connsiteY2" fmla="*/ 318114 h 992180"/>
                  <a:gd name="connsiteX3" fmla="*/ 473714 w 620866"/>
                  <a:gd name="connsiteY3" fmla="*/ 0 h 992180"/>
                  <a:gd name="connsiteX4" fmla="*/ 521909 w 620866"/>
                  <a:gd name="connsiteY4" fmla="*/ 0 h 992180"/>
                  <a:gd name="connsiteX5" fmla="*/ 620866 w 620866"/>
                  <a:gd name="connsiteY5" fmla="*/ 101424 h 992180"/>
                  <a:gd name="connsiteX6" fmla="*/ 550996 w 620866"/>
                  <a:gd name="connsiteY6" fmla="*/ 638690 h 992180"/>
                  <a:gd name="connsiteX7" fmla="*/ 617045 w 620866"/>
                  <a:gd name="connsiteY7" fmla="*/ 948532 h 992180"/>
                  <a:gd name="connsiteX8" fmla="*/ 350794 w 620866"/>
                  <a:gd name="connsiteY8" fmla="*/ 992180 h 992180"/>
                  <a:gd name="connsiteX9" fmla="*/ 317123 w 620866"/>
                  <a:gd name="connsiteY9" fmla="*/ 940147 h 992180"/>
                  <a:gd name="connsiteX10" fmla="*/ 284771 w 620866"/>
                  <a:gd name="connsiteY10" fmla="*/ 990141 h 992180"/>
                  <a:gd name="connsiteX11" fmla="*/ 0 w 620866"/>
                  <a:gd name="connsiteY11" fmla="*/ 912814 h 992180"/>
                  <a:gd name="connsiteX12" fmla="*/ 97007 w 620866"/>
                  <a:gd name="connsiteY12" fmla="*/ 638688 h 992180"/>
                  <a:gd name="connsiteX13" fmla="*/ 27136 w 620866"/>
                  <a:gd name="connsiteY13" fmla="*/ 101424 h 992180"/>
                  <a:gd name="connsiteX14" fmla="*/ 126093 w 620866"/>
                  <a:gd name="connsiteY14" fmla="*/ 0 h 992180"/>
                  <a:gd name="connsiteX0" fmla="*/ 126093 w 650382"/>
                  <a:gd name="connsiteY0" fmla="*/ 0 h 992180"/>
                  <a:gd name="connsiteX1" fmla="*/ 181402 w 650382"/>
                  <a:gd name="connsiteY1" fmla="*/ 0 h 992180"/>
                  <a:gd name="connsiteX2" fmla="*/ 325177 w 650382"/>
                  <a:gd name="connsiteY2" fmla="*/ 318114 h 992180"/>
                  <a:gd name="connsiteX3" fmla="*/ 473714 w 650382"/>
                  <a:gd name="connsiteY3" fmla="*/ 0 h 992180"/>
                  <a:gd name="connsiteX4" fmla="*/ 521909 w 650382"/>
                  <a:gd name="connsiteY4" fmla="*/ 0 h 992180"/>
                  <a:gd name="connsiteX5" fmla="*/ 620866 w 650382"/>
                  <a:gd name="connsiteY5" fmla="*/ 101424 h 992180"/>
                  <a:gd name="connsiteX6" fmla="*/ 550996 w 650382"/>
                  <a:gd name="connsiteY6" fmla="*/ 638690 h 992180"/>
                  <a:gd name="connsiteX7" fmla="*/ 650382 w 650382"/>
                  <a:gd name="connsiteY7" fmla="*/ 917575 h 992180"/>
                  <a:gd name="connsiteX8" fmla="*/ 350794 w 650382"/>
                  <a:gd name="connsiteY8" fmla="*/ 992180 h 992180"/>
                  <a:gd name="connsiteX9" fmla="*/ 317123 w 650382"/>
                  <a:gd name="connsiteY9" fmla="*/ 940147 h 992180"/>
                  <a:gd name="connsiteX10" fmla="*/ 284771 w 650382"/>
                  <a:gd name="connsiteY10" fmla="*/ 990141 h 992180"/>
                  <a:gd name="connsiteX11" fmla="*/ 0 w 650382"/>
                  <a:gd name="connsiteY11" fmla="*/ 912814 h 992180"/>
                  <a:gd name="connsiteX12" fmla="*/ 97007 w 650382"/>
                  <a:gd name="connsiteY12" fmla="*/ 638688 h 992180"/>
                  <a:gd name="connsiteX13" fmla="*/ 27136 w 650382"/>
                  <a:gd name="connsiteY13" fmla="*/ 101424 h 992180"/>
                  <a:gd name="connsiteX14" fmla="*/ 126093 w 650382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50382" h="992180">
                    <a:moveTo>
                      <a:pt x="126093" y="0"/>
                    </a:moveTo>
                    <a:lnTo>
                      <a:pt x="181402" y="0"/>
                    </a:lnTo>
                    <a:lnTo>
                      <a:pt x="325177" y="318114"/>
                    </a:lnTo>
                    <a:lnTo>
                      <a:pt x="473714" y="0"/>
                    </a:lnTo>
                    <a:lnTo>
                      <a:pt x="521909" y="0"/>
                    </a:lnTo>
                    <a:cubicBezTo>
                      <a:pt x="576561" y="0"/>
                      <a:pt x="620866" y="45410"/>
                      <a:pt x="620866" y="101424"/>
                    </a:cubicBezTo>
                    <a:lnTo>
                      <a:pt x="550996" y="638690"/>
                    </a:lnTo>
                    <a:lnTo>
                      <a:pt x="650382" y="917575"/>
                    </a:lnTo>
                    <a:lnTo>
                      <a:pt x="350794" y="992180"/>
                    </a:lnTo>
                    <a:lnTo>
                      <a:pt x="317123" y="940147"/>
                    </a:lnTo>
                    <a:lnTo>
                      <a:pt x="284771" y="990141"/>
                    </a:lnTo>
                    <a:lnTo>
                      <a:pt x="0" y="912814"/>
                    </a:lnTo>
                    <a:lnTo>
                      <a:pt x="97007" y="638688"/>
                    </a:lnTo>
                    <a:lnTo>
                      <a:pt x="27136" y="101424"/>
                    </a:lnTo>
                    <a:cubicBezTo>
                      <a:pt x="27136" y="45410"/>
                      <a:pt x="71441" y="0"/>
                      <a:pt x="126093" y="0"/>
                    </a:cubicBez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0" name="フリーフォーム 498">
                <a:extLst>
                  <a:ext uri="{FF2B5EF4-FFF2-40B4-BE49-F238E27FC236}">
                    <a16:creationId xmlns:a16="http://schemas.microsoft.com/office/drawing/2014/main" id="{A43B7086-1687-41D2-8DF1-8F1957D6B404}"/>
                  </a:ext>
                </a:extLst>
              </p:cNvPr>
              <p:cNvSpPr/>
              <p:nvPr/>
            </p:nvSpPr>
            <p:spPr>
              <a:xfrm flipH="1">
                <a:off x="2969998" y="4098414"/>
                <a:ext cx="209712" cy="364831"/>
              </a:xfrm>
              <a:custGeom>
                <a:avLst/>
                <a:gdLst>
                  <a:gd name="connsiteX0" fmla="*/ 200187 w 209712"/>
                  <a:gd name="connsiteY0" fmla="*/ 0 h 364831"/>
                  <a:gd name="connsiteX1" fmla="*/ 147800 w 209712"/>
                  <a:gd name="connsiteY1" fmla="*/ 2382 h 364831"/>
                  <a:gd name="connsiteX2" fmla="*/ 0 w 209712"/>
                  <a:gd name="connsiteY2" fmla="*/ 318605 h 364831"/>
                  <a:gd name="connsiteX3" fmla="*/ 23255 w 209712"/>
                  <a:gd name="connsiteY3" fmla="*/ 364831 h 364831"/>
                  <a:gd name="connsiteX4" fmla="*/ 195425 w 209712"/>
                  <a:gd name="connsiteY4" fmla="*/ 202407 h 364831"/>
                  <a:gd name="connsiteX5" fmla="*/ 126369 w 209712"/>
                  <a:gd name="connsiteY5" fmla="*/ 183357 h 364831"/>
                  <a:gd name="connsiteX6" fmla="*/ 209712 w 209712"/>
                  <a:gd name="connsiteY6" fmla="*/ 166688 h 36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712" h="364831">
                    <a:moveTo>
                      <a:pt x="200187" y="0"/>
                    </a:moveTo>
                    <a:lnTo>
                      <a:pt x="147800" y="2382"/>
                    </a:lnTo>
                    <a:lnTo>
                      <a:pt x="0" y="318605"/>
                    </a:lnTo>
                    <a:lnTo>
                      <a:pt x="23255" y="364831"/>
                    </a:lnTo>
                    <a:lnTo>
                      <a:pt x="195425" y="202407"/>
                    </a:lnTo>
                    <a:lnTo>
                      <a:pt x="126369" y="183357"/>
                    </a:lnTo>
                    <a:lnTo>
                      <a:pt x="209712" y="166688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1" name="フリーフォーム 496">
                <a:extLst>
                  <a:ext uri="{FF2B5EF4-FFF2-40B4-BE49-F238E27FC236}">
                    <a16:creationId xmlns:a16="http://schemas.microsoft.com/office/drawing/2014/main" id="{8BD249DA-787E-429B-B07F-6871074FB685}"/>
                  </a:ext>
                </a:extLst>
              </p:cNvPr>
              <p:cNvSpPr/>
              <p:nvPr/>
            </p:nvSpPr>
            <p:spPr>
              <a:xfrm>
                <a:off x="3100611" y="4098413"/>
                <a:ext cx="266700" cy="440532"/>
              </a:xfrm>
              <a:custGeom>
                <a:avLst/>
                <a:gdLst>
                  <a:gd name="connsiteX0" fmla="*/ 204788 w 266700"/>
                  <a:gd name="connsiteY0" fmla="*/ 4763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4763 h 440532"/>
                  <a:gd name="connsiteX0" fmla="*/ 204788 w 266700"/>
                  <a:gd name="connsiteY0" fmla="*/ 2382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2382 h 44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6700" h="440532">
                    <a:moveTo>
                      <a:pt x="204788" y="2382"/>
                    </a:moveTo>
                    <a:lnTo>
                      <a:pt x="0" y="440532"/>
                    </a:lnTo>
                    <a:lnTo>
                      <a:pt x="252413" y="202407"/>
                    </a:lnTo>
                    <a:lnTo>
                      <a:pt x="183357" y="183357"/>
                    </a:lnTo>
                    <a:lnTo>
                      <a:pt x="266700" y="166688"/>
                    </a:lnTo>
                    <a:lnTo>
                      <a:pt x="257175" y="0"/>
                    </a:lnTo>
                    <a:lnTo>
                      <a:pt x="204788" y="2382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2" name="円/楕円 499">
                <a:extLst>
                  <a:ext uri="{FF2B5EF4-FFF2-40B4-BE49-F238E27FC236}">
                    <a16:creationId xmlns:a16="http://schemas.microsoft.com/office/drawing/2014/main" id="{19630CA7-8FC4-46A4-B28B-73F8F7BBADD7}"/>
                  </a:ext>
                </a:extLst>
              </p:cNvPr>
              <p:cNvSpPr/>
              <p:nvPr/>
            </p:nvSpPr>
            <p:spPr>
              <a:xfrm>
                <a:off x="3058159" y="465263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3" name="円/楕円 500">
                <a:extLst>
                  <a:ext uri="{FF2B5EF4-FFF2-40B4-BE49-F238E27FC236}">
                    <a16:creationId xmlns:a16="http://schemas.microsoft.com/office/drawing/2014/main" id="{C89B34A6-1563-4900-A2CF-4F929BF43484}"/>
                  </a:ext>
                </a:extLst>
              </p:cNvPr>
              <p:cNvSpPr/>
              <p:nvPr/>
            </p:nvSpPr>
            <p:spPr>
              <a:xfrm>
                <a:off x="3058159" y="4800274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4" name="円/楕円 501">
                <a:extLst>
                  <a:ext uri="{FF2B5EF4-FFF2-40B4-BE49-F238E27FC236}">
                    <a16:creationId xmlns:a16="http://schemas.microsoft.com/office/drawing/2014/main" id="{702FE00B-FB03-40DC-A466-7893149847D5}"/>
                  </a:ext>
                </a:extLst>
              </p:cNvPr>
              <p:cNvSpPr/>
              <p:nvPr/>
            </p:nvSpPr>
            <p:spPr>
              <a:xfrm>
                <a:off x="3216618" y="465263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5" name="円/楕円 502">
                <a:extLst>
                  <a:ext uri="{FF2B5EF4-FFF2-40B4-BE49-F238E27FC236}">
                    <a16:creationId xmlns:a16="http://schemas.microsoft.com/office/drawing/2014/main" id="{7F04F1E3-EA4E-47D0-83A0-7FC11BF68B8F}"/>
                  </a:ext>
                </a:extLst>
              </p:cNvPr>
              <p:cNvSpPr/>
              <p:nvPr/>
            </p:nvSpPr>
            <p:spPr>
              <a:xfrm>
                <a:off x="3216618" y="4800274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6" name="円/楕円 617">
                <a:extLst>
                  <a:ext uri="{FF2B5EF4-FFF2-40B4-BE49-F238E27FC236}">
                    <a16:creationId xmlns:a16="http://schemas.microsoft.com/office/drawing/2014/main" id="{F538BC8F-2216-48BC-AC97-AA695C87F106}"/>
                  </a:ext>
                </a:extLst>
              </p:cNvPr>
              <p:cNvSpPr/>
              <p:nvPr/>
            </p:nvSpPr>
            <p:spPr>
              <a:xfrm rot="900000" flipH="1">
                <a:off x="3324102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7" name="円/楕円 618">
                <a:extLst>
                  <a:ext uri="{FF2B5EF4-FFF2-40B4-BE49-F238E27FC236}">
                    <a16:creationId xmlns:a16="http://schemas.microsoft.com/office/drawing/2014/main" id="{83EA1B56-57D2-45C8-9040-90961DB13337}"/>
                  </a:ext>
                </a:extLst>
              </p:cNvPr>
              <p:cNvSpPr/>
              <p:nvPr/>
            </p:nvSpPr>
            <p:spPr>
              <a:xfrm rot="20700000">
                <a:off x="2909188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8" name="円/楕円 621">
                <a:extLst>
                  <a:ext uri="{FF2B5EF4-FFF2-40B4-BE49-F238E27FC236}">
                    <a16:creationId xmlns:a16="http://schemas.microsoft.com/office/drawing/2014/main" id="{853A8A97-9047-4DB4-BFE4-3EB6E829F890}"/>
                  </a:ext>
                </a:extLst>
              </p:cNvPr>
              <p:cNvSpPr/>
              <p:nvPr/>
            </p:nvSpPr>
            <p:spPr>
              <a:xfrm>
                <a:off x="2953088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9" name="月 748">
                <a:extLst>
                  <a:ext uri="{FF2B5EF4-FFF2-40B4-BE49-F238E27FC236}">
                    <a16:creationId xmlns:a16="http://schemas.microsoft.com/office/drawing/2014/main" id="{51F7E442-891D-4320-8EAE-A62F3B4700BE}"/>
                  </a:ext>
                </a:extLst>
              </p:cNvPr>
              <p:cNvSpPr/>
              <p:nvPr/>
            </p:nvSpPr>
            <p:spPr>
              <a:xfrm rot="3600000">
                <a:off x="2982068" y="3418553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0" name="フリーフォーム 647">
                <a:extLst>
                  <a:ext uri="{FF2B5EF4-FFF2-40B4-BE49-F238E27FC236}">
                    <a16:creationId xmlns:a16="http://schemas.microsoft.com/office/drawing/2014/main" id="{C9B2842A-88A9-4C9C-A43A-882E36AA78BD}"/>
                  </a:ext>
                </a:extLst>
              </p:cNvPr>
              <p:cNvSpPr/>
              <p:nvPr/>
            </p:nvSpPr>
            <p:spPr>
              <a:xfrm rot="2576703">
                <a:off x="3123316" y="3551988"/>
                <a:ext cx="70673" cy="178373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13" name="フリーフォーム 435">
              <a:extLst>
                <a:ext uri="{FF2B5EF4-FFF2-40B4-BE49-F238E27FC236}">
                  <a16:creationId xmlns:a16="http://schemas.microsoft.com/office/drawing/2014/main" id="{7BAEA1B3-D005-434B-8568-D1CD37FC4225}"/>
                </a:ext>
              </a:extLst>
            </p:cNvPr>
            <p:cNvSpPr/>
            <p:nvPr/>
          </p:nvSpPr>
          <p:spPr>
            <a:xfrm>
              <a:off x="2597901" y="5780186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4" name="フリーフォーム 437">
              <a:extLst>
                <a:ext uri="{FF2B5EF4-FFF2-40B4-BE49-F238E27FC236}">
                  <a16:creationId xmlns:a16="http://schemas.microsoft.com/office/drawing/2014/main" id="{501AD89B-613A-445C-9773-32FBAE53B771}"/>
                </a:ext>
              </a:extLst>
            </p:cNvPr>
            <p:cNvSpPr/>
            <p:nvPr/>
          </p:nvSpPr>
          <p:spPr>
            <a:xfrm flipH="1">
              <a:off x="3484270" y="5780186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15" name="グループ化 714">
              <a:extLst>
                <a:ext uri="{FF2B5EF4-FFF2-40B4-BE49-F238E27FC236}">
                  <a16:creationId xmlns:a16="http://schemas.microsoft.com/office/drawing/2014/main" id="{9454BA70-83D4-4E2A-9313-1A90C7A5DD5D}"/>
                </a:ext>
              </a:extLst>
            </p:cNvPr>
            <p:cNvGrpSpPr/>
            <p:nvPr/>
          </p:nvGrpSpPr>
          <p:grpSpPr>
            <a:xfrm>
              <a:off x="2967984" y="3651547"/>
              <a:ext cx="372762" cy="250556"/>
              <a:chOff x="1186809" y="3651547"/>
              <a:chExt cx="372762" cy="250556"/>
            </a:xfrm>
          </p:grpSpPr>
          <p:grpSp>
            <p:nvGrpSpPr>
              <p:cNvPr id="725" name="グループ化 724">
                <a:extLst>
                  <a:ext uri="{FF2B5EF4-FFF2-40B4-BE49-F238E27FC236}">
                    <a16:creationId xmlns:a16="http://schemas.microsoft.com/office/drawing/2014/main" id="{7C5F52D9-A8E8-410F-9A0C-1C6547816540}"/>
                  </a:ext>
                </a:extLst>
              </p:cNvPr>
              <p:cNvGrpSpPr/>
              <p:nvPr/>
            </p:nvGrpSpPr>
            <p:grpSpPr>
              <a:xfrm>
                <a:off x="1186809" y="3651547"/>
                <a:ext cx="372762" cy="250556"/>
                <a:chOff x="1186809" y="3651547"/>
                <a:chExt cx="372762" cy="250556"/>
              </a:xfrm>
            </p:grpSpPr>
            <p:sp>
              <p:nvSpPr>
                <p:cNvPr id="729" name="楕円 7">
                  <a:extLst>
                    <a:ext uri="{FF2B5EF4-FFF2-40B4-BE49-F238E27FC236}">
                      <a16:creationId xmlns:a16="http://schemas.microsoft.com/office/drawing/2014/main" id="{FF607593-1985-49A4-81E1-4CE65ED9C2F9}"/>
                    </a:ext>
                  </a:extLst>
                </p:cNvPr>
                <p:cNvSpPr/>
                <p:nvPr/>
              </p:nvSpPr>
              <p:spPr>
                <a:xfrm>
                  <a:off x="1347665" y="3806107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0" name="二等辺三角形 9">
                  <a:extLst>
                    <a:ext uri="{FF2B5EF4-FFF2-40B4-BE49-F238E27FC236}">
                      <a16:creationId xmlns:a16="http://schemas.microsoft.com/office/drawing/2014/main" id="{9A18BDFC-FCFD-4859-BB01-B7F5DC542EBD}"/>
                    </a:ext>
                  </a:extLst>
                </p:cNvPr>
                <p:cNvSpPr/>
                <p:nvPr/>
              </p:nvSpPr>
              <p:spPr>
                <a:xfrm>
                  <a:off x="1263940" y="3856383"/>
                  <a:ext cx="219580" cy="45720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991 w 408228"/>
                    <a:gd name="connsiteY0" fmla="*/ 297184 h 337131"/>
                    <a:gd name="connsiteX1" fmla="*/ 204607 w 408228"/>
                    <a:gd name="connsiteY1" fmla="*/ 2 h 337131"/>
                    <a:gd name="connsiteX2" fmla="*/ 408223 w 408228"/>
                    <a:gd name="connsiteY2" fmla="*/ 297184 h 337131"/>
                    <a:gd name="connsiteX3" fmla="*/ 198900 w 408228"/>
                    <a:gd name="connsiteY3" fmla="*/ 334084 h 337131"/>
                    <a:gd name="connsiteX4" fmla="*/ 991 w 408228"/>
                    <a:gd name="connsiteY4" fmla="*/ 297184 h 337131"/>
                    <a:gd name="connsiteX0" fmla="*/ 7 w 407247"/>
                    <a:gd name="connsiteY0" fmla="*/ 297184 h 300407"/>
                    <a:gd name="connsiteX1" fmla="*/ 203623 w 407247"/>
                    <a:gd name="connsiteY1" fmla="*/ 2 h 300407"/>
                    <a:gd name="connsiteX2" fmla="*/ 407239 w 407247"/>
                    <a:gd name="connsiteY2" fmla="*/ 297184 h 300407"/>
                    <a:gd name="connsiteX3" fmla="*/ 210679 w 407247"/>
                    <a:gd name="connsiteY3" fmla="*/ 165723 h 300407"/>
                    <a:gd name="connsiteX4" fmla="*/ 7 w 407247"/>
                    <a:gd name="connsiteY4" fmla="*/ 297184 h 300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247" h="300407">
                      <a:moveTo>
                        <a:pt x="7" y="297184"/>
                      </a:moveTo>
                      <a:cubicBezTo>
                        <a:pt x="-1169" y="269564"/>
                        <a:pt x="154801" y="953"/>
                        <a:pt x="203623" y="2"/>
                      </a:cubicBezTo>
                      <a:cubicBezTo>
                        <a:pt x="252445" y="-949"/>
                        <a:pt x="406063" y="269564"/>
                        <a:pt x="407239" y="297184"/>
                      </a:cubicBezTo>
                      <a:cubicBezTo>
                        <a:pt x="408415" y="324804"/>
                        <a:pt x="278551" y="165723"/>
                        <a:pt x="210679" y="165723"/>
                      </a:cubicBezTo>
                      <a:cubicBezTo>
                        <a:pt x="142807" y="165723"/>
                        <a:pt x="1183" y="324804"/>
                        <a:pt x="7" y="2971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1" name="月 730">
                  <a:extLst>
                    <a:ext uri="{FF2B5EF4-FFF2-40B4-BE49-F238E27FC236}">
                      <a16:creationId xmlns:a16="http://schemas.microsoft.com/office/drawing/2014/main" id="{BE54AC84-A948-4514-B4AF-9D58B850B7D8}"/>
                    </a:ext>
                  </a:extLst>
                </p:cNvPr>
                <p:cNvSpPr/>
                <p:nvPr/>
              </p:nvSpPr>
              <p:spPr>
                <a:xfrm rot="5979798">
                  <a:off x="1240288" y="3598068"/>
                  <a:ext cx="45719" cy="15267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2" name="月 731">
                  <a:extLst>
                    <a:ext uri="{FF2B5EF4-FFF2-40B4-BE49-F238E27FC236}">
                      <a16:creationId xmlns:a16="http://schemas.microsoft.com/office/drawing/2014/main" id="{D229033D-0F94-41BD-AD38-BDF1FA5C47FB}"/>
                    </a:ext>
                  </a:extLst>
                </p:cNvPr>
                <p:cNvSpPr/>
                <p:nvPr/>
              </p:nvSpPr>
              <p:spPr>
                <a:xfrm rot="15620202" flipH="1">
                  <a:off x="1460372" y="3598068"/>
                  <a:ext cx="45719" cy="15267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6" name="グループ化 725">
                <a:extLst>
                  <a:ext uri="{FF2B5EF4-FFF2-40B4-BE49-F238E27FC236}">
                    <a16:creationId xmlns:a16="http://schemas.microsoft.com/office/drawing/2014/main" id="{B826C821-5FC9-457D-960E-3F9EC2935ED1}"/>
                  </a:ext>
                </a:extLst>
              </p:cNvPr>
              <p:cNvGrpSpPr/>
              <p:nvPr/>
            </p:nvGrpSpPr>
            <p:grpSpPr>
              <a:xfrm>
                <a:off x="1218207" y="3697602"/>
                <a:ext cx="309067" cy="102306"/>
                <a:chOff x="1218207" y="3697602"/>
                <a:chExt cx="309067" cy="102306"/>
              </a:xfrm>
            </p:grpSpPr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6B477B1C-9419-4172-BE2B-86275D97DF27}"/>
                    </a:ext>
                  </a:extLst>
                </p:cNvPr>
                <p:cNvSpPr/>
                <p:nvPr/>
              </p:nvSpPr>
              <p:spPr>
                <a:xfrm rot="5400000">
                  <a:off x="1225077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B140AB86-33A3-49D4-9BFB-5DE11B27F1DE}"/>
                    </a:ext>
                  </a:extLst>
                </p:cNvPr>
                <p:cNvSpPr/>
                <p:nvPr/>
              </p:nvSpPr>
              <p:spPr>
                <a:xfrm rot="16200000" flipH="1">
                  <a:off x="1418098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16" name="グループ化 715">
              <a:extLst>
                <a:ext uri="{FF2B5EF4-FFF2-40B4-BE49-F238E27FC236}">
                  <a16:creationId xmlns:a16="http://schemas.microsoft.com/office/drawing/2014/main" id="{A9DC4CDC-590D-49D5-AA81-1A9103DB6BF9}"/>
                </a:ext>
              </a:extLst>
            </p:cNvPr>
            <p:cNvGrpSpPr/>
            <p:nvPr/>
          </p:nvGrpSpPr>
          <p:grpSpPr>
            <a:xfrm>
              <a:off x="2926358" y="3540982"/>
              <a:ext cx="431275" cy="476030"/>
              <a:chOff x="1250047" y="386596"/>
              <a:chExt cx="431275" cy="476030"/>
            </a:xfrm>
          </p:grpSpPr>
          <p:sp>
            <p:nvSpPr>
              <p:cNvPr id="721" name="楕円 1">
                <a:extLst>
                  <a:ext uri="{FF2B5EF4-FFF2-40B4-BE49-F238E27FC236}">
                    <a16:creationId xmlns:a16="http://schemas.microsoft.com/office/drawing/2014/main" id="{8C107AB8-93ED-437B-8DDB-09F4E44F3220}"/>
                  </a:ext>
                </a:extLst>
              </p:cNvPr>
              <p:cNvSpPr/>
              <p:nvPr/>
            </p:nvSpPr>
            <p:spPr>
              <a:xfrm>
                <a:off x="1614578" y="38659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2" name="楕円 1">
                <a:extLst>
                  <a:ext uri="{FF2B5EF4-FFF2-40B4-BE49-F238E27FC236}">
                    <a16:creationId xmlns:a16="http://schemas.microsoft.com/office/drawing/2014/main" id="{F07EB689-5F8E-4072-A194-C9B45802ACD4}"/>
                  </a:ext>
                </a:extLst>
              </p:cNvPr>
              <p:cNvSpPr/>
              <p:nvPr/>
            </p:nvSpPr>
            <p:spPr>
              <a:xfrm>
                <a:off x="1250047" y="52438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3" name="楕円 1">
                <a:extLst>
                  <a:ext uri="{FF2B5EF4-FFF2-40B4-BE49-F238E27FC236}">
                    <a16:creationId xmlns:a16="http://schemas.microsoft.com/office/drawing/2014/main" id="{2DEA477D-F95E-4821-A810-26E366123144}"/>
                  </a:ext>
                </a:extLst>
              </p:cNvPr>
              <p:cNvSpPr/>
              <p:nvPr/>
            </p:nvSpPr>
            <p:spPr>
              <a:xfrm>
                <a:off x="1633628" y="729497"/>
                <a:ext cx="45719" cy="74614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4" name="楕円 1">
                <a:extLst>
                  <a:ext uri="{FF2B5EF4-FFF2-40B4-BE49-F238E27FC236}">
                    <a16:creationId xmlns:a16="http://schemas.microsoft.com/office/drawing/2014/main" id="{B5C3462C-829E-44A7-AF06-4EB91B3BEF35}"/>
                  </a:ext>
                </a:extLst>
              </p:cNvPr>
              <p:cNvSpPr/>
              <p:nvPr/>
            </p:nvSpPr>
            <p:spPr>
              <a:xfrm>
                <a:off x="1325240" y="781884"/>
                <a:ext cx="49474" cy="8074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17" name="フリーフォーム: 図形 716">
              <a:extLst>
                <a:ext uri="{FF2B5EF4-FFF2-40B4-BE49-F238E27FC236}">
                  <a16:creationId xmlns:a16="http://schemas.microsoft.com/office/drawing/2014/main" id="{B310A3D7-B2A3-4974-B10F-4B2ECDC694B2}"/>
                </a:ext>
              </a:extLst>
            </p:cNvPr>
            <p:cNvSpPr/>
            <p:nvPr/>
          </p:nvSpPr>
          <p:spPr>
            <a:xfrm rot="3600000">
              <a:off x="2337636" y="3218155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18" name="フリーフォーム: 図形 717">
              <a:extLst>
                <a:ext uri="{FF2B5EF4-FFF2-40B4-BE49-F238E27FC236}">
                  <a16:creationId xmlns:a16="http://schemas.microsoft.com/office/drawing/2014/main" id="{79DE5126-3FAF-4676-84A7-0D838D6D3731}"/>
                </a:ext>
              </a:extLst>
            </p:cNvPr>
            <p:cNvSpPr/>
            <p:nvPr/>
          </p:nvSpPr>
          <p:spPr>
            <a:xfrm rot="18000000" flipH="1">
              <a:off x="3627081" y="3218155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19" name="フリーフォーム: 図形 718">
              <a:extLst>
                <a:ext uri="{FF2B5EF4-FFF2-40B4-BE49-F238E27FC236}">
                  <a16:creationId xmlns:a16="http://schemas.microsoft.com/office/drawing/2014/main" id="{3D691E11-51B1-46D6-8638-DA8AF87D8A88}"/>
                </a:ext>
              </a:extLst>
            </p:cNvPr>
            <p:cNvSpPr/>
            <p:nvPr/>
          </p:nvSpPr>
          <p:spPr>
            <a:xfrm rot="16200000" flipH="1">
              <a:off x="3173622" y="3571714"/>
              <a:ext cx="809881" cy="433539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9881" h="433539">
                  <a:moveTo>
                    <a:pt x="809881" y="93572"/>
                  </a:moveTo>
                  <a:lnTo>
                    <a:pt x="474456" y="428997"/>
                  </a:lnTo>
                  <a:lnTo>
                    <a:pt x="0" y="433539"/>
                  </a:lnTo>
                  <a:lnTo>
                    <a:pt x="0" y="301208"/>
                  </a:lnTo>
                  <a:lnTo>
                    <a:pt x="415101" y="301208"/>
                  </a:lnTo>
                  <a:lnTo>
                    <a:pt x="716309" y="0"/>
                  </a:ln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0" name="フリーフォーム: 図形 719">
              <a:extLst>
                <a:ext uri="{FF2B5EF4-FFF2-40B4-BE49-F238E27FC236}">
                  <a16:creationId xmlns:a16="http://schemas.microsoft.com/office/drawing/2014/main" id="{35231721-5148-40D6-80E5-09858BC7D845}"/>
                </a:ext>
              </a:extLst>
            </p:cNvPr>
            <p:cNvSpPr/>
            <p:nvPr/>
          </p:nvSpPr>
          <p:spPr>
            <a:xfrm rot="5400000">
              <a:off x="2339963" y="3571714"/>
              <a:ext cx="809881" cy="433539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9881" h="433539">
                  <a:moveTo>
                    <a:pt x="809881" y="93572"/>
                  </a:moveTo>
                  <a:lnTo>
                    <a:pt x="474456" y="428997"/>
                  </a:lnTo>
                  <a:lnTo>
                    <a:pt x="0" y="433539"/>
                  </a:lnTo>
                  <a:lnTo>
                    <a:pt x="0" y="301208"/>
                  </a:lnTo>
                  <a:lnTo>
                    <a:pt x="415101" y="301208"/>
                  </a:lnTo>
                  <a:lnTo>
                    <a:pt x="716309" y="0"/>
                  </a:ln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18415A2-4E4D-4170-AFCC-60AE67F09BDE}"/>
              </a:ext>
            </a:extLst>
          </p:cNvPr>
          <p:cNvGrpSpPr>
            <a:grpSpLocks noChangeAspect="1"/>
          </p:cNvGrpSpPr>
          <p:nvPr/>
        </p:nvGrpSpPr>
        <p:grpSpPr>
          <a:xfrm>
            <a:off x="777909" y="613014"/>
            <a:ext cx="741229" cy="1797128"/>
            <a:chOff x="734765" y="3127873"/>
            <a:chExt cx="1235382" cy="299521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91E38B4-1D5D-41C3-BF3C-114FA1C982E8}"/>
                </a:ext>
              </a:extLst>
            </p:cNvPr>
            <p:cNvGrpSpPr/>
            <p:nvPr/>
          </p:nvGrpSpPr>
          <p:grpSpPr>
            <a:xfrm>
              <a:off x="892770" y="3515496"/>
              <a:ext cx="1077377" cy="2607590"/>
              <a:chOff x="892770" y="3515496"/>
              <a:chExt cx="1077377" cy="2607590"/>
            </a:xfrm>
          </p:grpSpPr>
          <p:sp>
            <p:nvSpPr>
              <p:cNvPr id="14" name="フリーフォーム 429">
                <a:extLst>
                  <a:ext uri="{FF2B5EF4-FFF2-40B4-BE49-F238E27FC236}">
                    <a16:creationId xmlns:a16="http://schemas.microsoft.com/office/drawing/2014/main" id="{F77010BD-6256-43F2-B3C5-698ED988FAA3}"/>
                  </a:ext>
                </a:extLst>
              </p:cNvPr>
              <p:cNvSpPr/>
              <p:nvPr/>
            </p:nvSpPr>
            <p:spPr>
              <a:xfrm>
                <a:off x="988148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" name="フリーフォーム 430">
                <a:extLst>
                  <a:ext uri="{FF2B5EF4-FFF2-40B4-BE49-F238E27FC236}">
                    <a16:creationId xmlns:a16="http://schemas.microsoft.com/office/drawing/2014/main" id="{C8404FF4-1835-477B-B107-BD82D33F6EF0}"/>
                  </a:ext>
                </a:extLst>
              </p:cNvPr>
              <p:cNvSpPr/>
              <p:nvPr/>
            </p:nvSpPr>
            <p:spPr>
              <a:xfrm>
                <a:off x="892770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7E6E6">
                  <a:lumMod val="2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" name="フリーフォーム 432">
                <a:extLst>
                  <a:ext uri="{FF2B5EF4-FFF2-40B4-BE49-F238E27FC236}">
                    <a16:creationId xmlns:a16="http://schemas.microsoft.com/office/drawing/2014/main" id="{1C37329E-7BC8-4625-ACC0-BE0F5DE9EF9C}"/>
                  </a:ext>
                </a:extLst>
              </p:cNvPr>
              <p:cNvSpPr/>
              <p:nvPr/>
            </p:nvSpPr>
            <p:spPr>
              <a:xfrm flipH="1">
                <a:off x="1360120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" name="フリーフォーム 433">
                <a:extLst>
                  <a:ext uri="{FF2B5EF4-FFF2-40B4-BE49-F238E27FC236}">
                    <a16:creationId xmlns:a16="http://schemas.microsoft.com/office/drawing/2014/main" id="{694986C1-366F-40C6-A72E-5280C6EF3D3B}"/>
                  </a:ext>
                </a:extLst>
              </p:cNvPr>
              <p:cNvSpPr/>
              <p:nvPr/>
            </p:nvSpPr>
            <p:spPr>
              <a:xfrm flipH="1">
                <a:off x="1633883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7E6E6">
                  <a:lumMod val="2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" name="円/楕円 637">
                <a:extLst>
                  <a:ext uri="{FF2B5EF4-FFF2-40B4-BE49-F238E27FC236}">
                    <a16:creationId xmlns:a16="http://schemas.microsoft.com/office/drawing/2014/main" id="{3F4751EB-EA26-4B36-835D-5BF89D7D7E36}"/>
                  </a:ext>
                </a:extLst>
              </p:cNvPr>
              <p:cNvSpPr/>
              <p:nvPr/>
            </p:nvSpPr>
            <p:spPr>
              <a:xfrm rot="1800000" flipH="1">
                <a:off x="1340098" y="3558858"/>
                <a:ext cx="289242" cy="293907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" name="円/楕円 636">
                <a:extLst>
                  <a:ext uri="{FF2B5EF4-FFF2-40B4-BE49-F238E27FC236}">
                    <a16:creationId xmlns:a16="http://schemas.microsoft.com/office/drawing/2014/main" id="{1B6C3C72-66CD-42D2-9426-A4D44022EC38}"/>
                  </a:ext>
                </a:extLst>
              </p:cNvPr>
              <p:cNvSpPr/>
              <p:nvPr/>
            </p:nvSpPr>
            <p:spPr>
              <a:xfrm rot="19800000">
                <a:off x="1125665" y="3515496"/>
                <a:ext cx="375259" cy="283418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" name="円/楕円 614">
                <a:extLst>
                  <a:ext uri="{FF2B5EF4-FFF2-40B4-BE49-F238E27FC236}">
                    <a16:creationId xmlns:a16="http://schemas.microsoft.com/office/drawing/2014/main" id="{8F396528-945B-4376-83A3-A8F30BAA3E92}"/>
                  </a:ext>
                </a:extLst>
              </p:cNvPr>
              <p:cNvSpPr/>
              <p:nvPr/>
            </p:nvSpPr>
            <p:spPr>
              <a:xfrm rot="900000" flipH="1">
                <a:off x="1550807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" name="円/楕円 613">
                <a:extLst>
                  <a:ext uri="{FF2B5EF4-FFF2-40B4-BE49-F238E27FC236}">
                    <a16:creationId xmlns:a16="http://schemas.microsoft.com/office/drawing/2014/main" id="{DFCAA6B7-C9B1-4943-93E9-AD626C0DC545}"/>
                  </a:ext>
                </a:extLst>
              </p:cNvPr>
              <p:cNvSpPr/>
              <p:nvPr/>
            </p:nvSpPr>
            <p:spPr>
              <a:xfrm rot="20700000">
                <a:off x="1126368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E7119457-A401-4E89-BD45-4082C9F26236}"/>
                  </a:ext>
                </a:extLst>
              </p:cNvPr>
              <p:cNvSpPr/>
              <p:nvPr/>
            </p:nvSpPr>
            <p:spPr>
              <a:xfrm>
                <a:off x="1289267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" name="台形 22">
                <a:extLst>
                  <a:ext uri="{FF2B5EF4-FFF2-40B4-BE49-F238E27FC236}">
                    <a16:creationId xmlns:a16="http://schemas.microsoft.com/office/drawing/2014/main" id="{3660A8FC-FEC9-4E95-99B3-E462846E9FF6}"/>
                  </a:ext>
                </a:extLst>
              </p:cNvPr>
              <p:cNvSpPr/>
              <p:nvPr/>
            </p:nvSpPr>
            <p:spPr>
              <a:xfrm rot="10800000">
                <a:off x="1214574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003D3BE6-25C6-4BB4-874A-A3D15820A2E6}"/>
                  </a:ext>
                </a:extLst>
              </p:cNvPr>
              <p:cNvSpPr/>
              <p:nvPr/>
            </p:nvSpPr>
            <p:spPr>
              <a:xfrm rot="10800000" flipV="1">
                <a:off x="1337963" y="4171307"/>
                <a:ext cx="89340" cy="45131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" name="円/楕円 446">
                <a:extLst>
                  <a:ext uri="{FF2B5EF4-FFF2-40B4-BE49-F238E27FC236}">
                    <a16:creationId xmlns:a16="http://schemas.microsoft.com/office/drawing/2014/main" id="{C41FBD5F-146E-4EC5-8D4E-9E969BA724DE}"/>
                  </a:ext>
                </a:extLst>
              </p:cNvPr>
              <p:cNvSpPr/>
              <p:nvPr/>
            </p:nvSpPr>
            <p:spPr>
              <a:xfrm>
                <a:off x="1172442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" name="フリーフォーム 454">
                <a:extLst>
                  <a:ext uri="{FF2B5EF4-FFF2-40B4-BE49-F238E27FC236}">
                    <a16:creationId xmlns:a16="http://schemas.microsoft.com/office/drawing/2014/main" id="{8EFF8628-BC92-43F6-B2F7-7073E4368570}"/>
                  </a:ext>
                </a:extLst>
              </p:cNvPr>
              <p:cNvSpPr/>
              <p:nvPr/>
            </p:nvSpPr>
            <p:spPr>
              <a:xfrm>
                <a:off x="1085768" y="4097337"/>
                <a:ext cx="593730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92180">
                    <a:moveTo>
                      <a:pt x="98957" y="0"/>
                    </a:moveTo>
                    <a:lnTo>
                      <a:pt x="154266" y="0"/>
                    </a:lnTo>
                    <a:lnTo>
                      <a:pt x="300422" y="525283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3860" y="638690"/>
                    </a:lnTo>
                    <a:lnTo>
                      <a:pt x="589909" y="948532"/>
                    </a:lnTo>
                    <a:lnTo>
                      <a:pt x="323658" y="992180"/>
                    </a:lnTo>
                    <a:lnTo>
                      <a:pt x="289987" y="940147"/>
                    </a:lnTo>
                    <a:lnTo>
                      <a:pt x="257635" y="990141"/>
                    </a:lnTo>
                    <a:lnTo>
                      <a:pt x="3820" y="948532"/>
                    </a:lnTo>
                    <a:lnTo>
                      <a:pt x="69871" y="638688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666843F3-4176-4A5B-AC38-6C4DD6F5B6C8}"/>
                  </a:ext>
                </a:extLst>
              </p:cNvPr>
              <p:cNvSpPr/>
              <p:nvPr/>
            </p:nvSpPr>
            <p:spPr>
              <a:xfrm rot="10800000">
                <a:off x="1337963" y="4097334"/>
                <a:ext cx="89340" cy="7397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" name="フリーフォーム 466">
                <a:extLst>
                  <a:ext uri="{FF2B5EF4-FFF2-40B4-BE49-F238E27FC236}">
                    <a16:creationId xmlns:a16="http://schemas.microsoft.com/office/drawing/2014/main" id="{A29AD71D-A683-46C4-90DA-32CB74535949}"/>
                  </a:ext>
                </a:extLst>
              </p:cNvPr>
              <p:cNvSpPr/>
              <p:nvPr/>
            </p:nvSpPr>
            <p:spPr>
              <a:xfrm rot="10800000">
                <a:off x="1214574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" name="フリーフォーム 467">
                <a:extLst>
                  <a:ext uri="{FF2B5EF4-FFF2-40B4-BE49-F238E27FC236}">
                    <a16:creationId xmlns:a16="http://schemas.microsoft.com/office/drawing/2014/main" id="{963F7929-6C99-4000-9176-FD17ECC29D88}"/>
                  </a:ext>
                </a:extLst>
              </p:cNvPr>
              <p:cNvSpPr/>
              <p:nvPr/>
            </p:nvSpPr>
            <p:spPr>
              <a:xfrm flipH="1">
                <a:off x="1167489" y="4081462"/>
                <a:ext cx="430289" cy="580113"/>
              </a:xfrm>
              <a:custGeom>
                <a:avLst/>
                <a:gdLst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35744 w 430289"/>
                  <a:gd name="connsiteY10" fmla="*/ 614363 h 614363"/>
                  <a:gd name="connsiteX11" fmla="*/ 224119 w 430289"/>
                  <a:gd name="connsiteY11" fmla="*/ 565193 h 614363"/>
                  <a:gd name="connsiteX12" fmla="*/ 392188 w 430289"/>
                  <a:gd name="connsiteY12" fmla="*/ 285751 h 614363"/>
                  <a:gd name="connsiteX13" fmla="*/ 358851 w 430289"/>
                  <a:gd name="connsiteY13" fmla="*/ 230982 h 614363"/>
                  <a:gd name="connsiteX14" fmla="*/ 430289 w 430289"/>
                  <a:gd name="connsiteY14" fmla="*/ 214314 h 614363"/>
                  <a:gd name="connsiteX15" fmla="*/ 380283 w 430289"/>
                  <a:gd name="connsiteY15" fmla="*/ 14289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24119 w 430289"/>
                  <a:gd name="connsiteY10" fmla="*/ 565193 h 614363"/>
                  <a:gd name="connsiteX11" fmla="*/ 392188 w 430289"/>
                  <a:gd name="connsiteY11" fmla="*/ 285751 h 614363"/>
                  <a:gd name="connsiteX12" fmla="*/ 358851 w 430289"/>
                  <a:gd name="connsiteY12" fmla="*/ 230982 h 614363"/>
                  <a:gd name="connsiteX13" fmla="*/ 430289 w 430289"/>
                  <a:gd name="connsiteY13" fmla="*/ 214314 h 614363"/>
                  <a:gd name="connsiteX14" fmla="*/ 380283 w 430289"/>
                  <a:gd name="connsiteY14" fmla="*/ 14289 h 614363"/>
                  <a:gd name="connsiteX15" fmla="*/ 339802 w 430289"/>
                  <a:gd name="connsiteY15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392188 w 430289"/>
                  <a:gd name="connsiteY10" fmla="*/ 285751 h 614363"/>
                  <a:gd name="connsiteX11" fmla="*/ 358851 w 430289"/>
                  <a:gd name="connsiteY11" fmla="*/ 230982 h 614363"/>
                  <a:gd name="connsiteX12" fmla="*/ 430289 w 430289"/>
                  <a:gd name="connsiteY12" fmla="*/ 214314 h 614363"/>
                  <a:gd name="connsiteX13" fmla="*/ 380283 w 430289"/>
                  <a:gd name="connsiteY13" fmla="*/ 14289 h 614363"/>
                  <a:gd name="connsiteX14" fmla="*/ 339802 w 430289"/>
                  <a:gd name="connsiteY14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194545 w 430289"/>
                  <a:gd name="connsiteY7" fmla="*/ 614363 h 614363"/>
                  <a:gd name="connsiteX8" fmla="*/ 215145 w 430289"/>
                  <a:gd name="connsiteY8" fmla="*/ 580113 h 614363"/>
                  <a:gd name="connsiteX9" fmla="*/ 392188 w 430289"/>
                  <a:gd name="connsiteY9" fmla="*/ 285751 h 614363"/>
                  <a:gd name="connsiteX10" fmla="*/ 358851 w 430289"/>
                  <a:gd name="connsiteY10" fmla="*/ 230982 h 614363"/>
                  <a:gd name="connsiteX11" fmla="*/ 430289 w 430289"/>
                  <a:gd name="connsiteY11" fmla="*/ 214314 h 614363"/>
                  <a:gd name="connsiteX12" fmla="*/ 380283 w 430289"/>
                  <a:gd name="connsiteY12" fmla="*/ 14289 h 614363"/>
                  <a:gd name="connsiteX13" fmla="*/ 339802 w 430289"/>
                  <a:gd name="connsiteY13" fmla="*/ 0 h 614363"/>
                  <a:gd name="connsiteX0" fmla="*/ 339802 w 430289"/>
                  <a:gd name="connsiteY0" fmla="*/ 0 h 580113"/>
                  <a:gd name="connsiteX1" fmla="*/ 215145 w 430289"/>
                  <a:gd name="connsiteY1" fmla="*/ 527238 h 580113"/>
                  <a:gd name="connsiteX2" fmla="*/ 90487 w 430289"/>
                  <a:gd name="connsiteY2" fmla="*/ 0 h 580113"/>
                  <a:gd name="connsiteX3" fmla="*/ 50006 w 430289"/>
                  <a:gd name="connsiteY3" fmla="*/ 14289 h 580113"/>
                  <a:gd name="connsiteX4" fmla="*/ 0 w 430289"/>
                  <a:gd name="connsiteY4" fmla="*/ 214314 h 580113"/>
                  <a:gd name="connsiteX5" fmla="*/ 71438 w 430289"/>
                  <a:gd name="connsiteY5" fmla="*/ 230982 h 580113"/>
                  <a:gd name="connsiteX6" fmla="*/ 38101 w 430289"/>
                  <a:gd name="connsiteY6" fmla="*/ 285751 h 580113"/>
                  <a:gd name="connsiteX7" fmla="*/ 215145 w 430289"/>
                  <a:gd name="connsiteY7" fmla="*/ 580113 h 580113"/>
                  <a:gd name="connsiteX8" fmla="*/ 392188 w 430289"/>
                  <a:gd name="connsiteY8" fmla="*/ 285751 h 580113"/>
                  <a:gd name="connsiteX9" fmla="*/ 358851 w 430289"/>
                  <a:gd name="connsiteY9" fmla="*/ 230982 h 580113"/>
                  <a:gd name="connsiteX10" fmla="*/ 430289 w 430289"/>
                  <a:gd name="connsiteY10" fmla="*/ 214314 h 580113"/>
                  <a:gd name="connsiteX11" fmla="*/ 380283 w 430289"/>
                  <a:gd name="connsiteY11" fmla="*/ 14289 h 580113"/>
                  <a:gd name="connsiteX12" fmla="*/ 339802 w 430289"/>
                  <a:gd name="connsiteY12" fmla="*/ 0 h 58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0289" h="580113">
                    <a:moveTo>
                      <a:pt x="339802" y="0"/>
                    </a:moveTo>
                    <a:lnTo>
                      <a:pt x="215145" y="527238"/>
                    </a:lnTo>
                    <a:lnTo>
                      <a:pt x="90487" y="0"/>
                    </a:lnTo>
                    <a:lnTo>
                      <a:pt x="50006" y="14289"/>
                    </a:lnTo>
                    <a:lnTo>
                      <a:pt x="0" y="214314"/>
                    </a:lnTo>
                    <a:lnTo>
                      <a:pt x="71438" y="230982"/>
                    </a:lnTo>
                    <a:lnTo>
                      <a:pt x="38101" y="285751"/>
                    </a:lnTo>
                    <a:lnTo>
                      <a:pt x="215145" y="580113"/>
                    </a:lnTo>
                    <a:lnTo>
                      <a:pt x="392188" y="285751"/>
                    </a:lnTo>
                    <a:lnTo>
                      <a:pt x="358851" y="230982"/>
                    </a:lnTo>
                    <a:lnTo>
                      <a:pt x="430289" y="214314"/>
                    </a:lnTo>
                    <a:lnTo>
                      <a:pt x="380283" y="14289"/>
                    </a:lnTo>
                    <a:lnTo>
                      <a:pt x="339802" y="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" name="円/楕円 468">
                <a:extLst>
                  <a:ext uri="{FF2B5EF4-FFF2-40B4-BE49-F238E27FC236}">
                    <a16:creationId xmlns:a16="http://schemas.microsoft.com/office/drawing/2014/main" id="{83075C87-A215-474A-968B-E20A4169F1BC}"/>
                  </a:ext>
                </a:extLst>
              </p:cNvPr>
              <p:cNvSpPr/>
              <p:nvPr/>
            </p:nvSpPr>
            <p:spPr>
              <a:xfrm>
                <a:off x="1355278" y="4735549"/>
                <a:ext cx="45719" cy="45719"/>
              </a:xfrm>
              <a:prstGeom prst="ellipse">
                <a:avLst/>
              </a:pr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" name="円/楕円 469">
                <a:extLst>
                  <a:ext uri="{FF2B5EF4-FFF2-40B4-BE49-F238E27FC236}">
                    <a16:creationId xmlns:a16="http://schemas.microsoft.com/office/drawing/2014/main" id="{9924151D-D7BE-4155-A948-F4093681D451}"/>
                  </a:ext>
                </a:extLst>
              </p:cNvPr>
              <p:cNvSpPr/>
              <p:nvPr/>
            </p:nvSpPr>
            <p:spPr>
              <a:xfrm>
                <a:off x="1355278" y="4883187"/>
                <a:ext cx="45719" cy="45719"/>
              </a:xfrm>
              <a:prstGeom prst="ellipse">
                <a:avLst/>
              </a:pr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" name="片側の 2 つの角を丸めた四角形 470">
                <a:extLst>
                  <a:ext uri="{FF2B5EF4-FFF2-40B4-BE49-F238E27FC236}">
                    <a16:creationId xmlns:a16="http://schemas.microsoft.com/office/drawing/2014/main" id="{8C2488ED-D4E1-4398-936A-C2CD64065401}"/>
                  </a:ext>
                </a:extLst>
              </p:cNvPr>
              <p:cNvSpPr/>
              <p:nvPr/>
            </p:nvSpPr>
            <p:spPr>
              <a:xfrm rot="9900000">
                <a:off x="1571209" y="4782380"/>
                <a:ext cx="66597" cy="175442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" name="片側の 2 つの角を丸めた四角形 471">
                <a:extLst>
                  <a:ext uri="{FF2B5EF4-FFF2-40B4-BE49-F238E27FC236}">
                    <a16:creationId xmlns:a16="http://schemas.microsoft.com/office/drawing/2014/main" id="{5760A6FC-402A-4D48-9FEA-8C12B4F31B25}"/>
                  </a:ext>
                </a:extLst>
              </p:cNvPr>
              <p:cNvSpPr/>
              <p:nvPr/>
            </p:nvSpPr>
            <p:spPr>
              <a:xfrm rot="11700000" flipH="1">
                <a:off x="1122831" y="4782380"/>
                <a:ext cx="66597" cy="175442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" name="フリーフォーム 640">
                <a:extLst>
                  <a:ext uri="{FF2B5EF4-FFF2-40B4-BE49-F238E27FC236}">
                    <a16:creationId xmlns:a16="http://schemas.microsoft.com/office/drawing/2014/main" id="{7A323C87-4916-4BC3-B182-6F8B63B1EF4C}"/>
                  </a:ext>
                </a:extLst>
              </p:cNvPr>
              <p:cNvSpPr/>
              <p:nvPr/>
            </p:nvSpPr>
            <p:spPr>
              <a:xfrm rot="1800000">
                <a:off x="1206127" y="3535516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" name="フリーフォーム 641">
                <a:extLst>
                  <a:ext uri="{FF2B5EF4-FFF2-40B4-BE49-F238E27FC236}">
                    <a16:creationId xmlns:a16="http://schemas.microsoft.com/office/drawing/2014/main" id="{ABD0BB83-6284-4D3A-B54C-61F17CAABB69}"/>
                  </a:ext>
                </a:extLst>
              </p:cNvPr>
              <p:cNvSpPr/>
              <p:nvPr/>
            </p:nvSpPr>
            <p:spPr>
              <a:xfrm rot="1800000">
                <a:off x="1254702" y="3523792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8AAFF63A-6F33-4BDD-A373-D4CA3D69714A}"/>
                  </a:ext>
                </a:extLst>
              </p:cNvPr>
              <p:cNvGrpSpPr/>
              <p:nvPr/>
            </p:nvGrpSpPr>
            <p:grpSpPr>
              <a:xfrm flipH="1">
                <a:off x="1451257" y="4265566"/>
                <a:ext cx="518890" cy="490305"/>
                <a:chOff x="805449" y="4265566"/>
                <a:chExt cx="518890" cy="490305"/>
              </a:xfrm>
            </p:grpSpPr>
            <p:sp>
              <p:nvSpPr>
                <p:cNvPr id="37" name="フリーフォーム 299">
                  <a:extLst>
                    <a:ext uri="{FF2B5EF4-FFF2-40B4-BE49-F238E27FC236}">
                      <a16:creationId xmlns:a16="http://schemas.microsoft.com/office/drawing/2014/main" id="{A8F0CD3D-F4B1-40F6-8BB2-EBCF7BDF5430}"/>
                    </a:ext>
                  </a:extLst>
                </p:cNvPr>
                <p:cNvSpPr/>
                <p:nvPr/>
              </p:nvSpPr>
              <p:spPr>
                <a:xfrm rot="610876">
                  <a:off x="1087123" y="4608326"/>
                  <a:ext cx="153096" cy="147545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35585 w 407496"/>
                    <a:gd name="connsiteY9" fmla="*/ 392721 h 392721"/>
                    <a:gd name="connsiteX10" fmla="*/ 167647 w 407496"/>
                    <a:gd name="connsiteY10" fmla="*/ 392720 h 392721"/>
                    <a:gd name="connsiteX11" fmla="*/ 146968 w 407496"/>
                    <a:gd name="connsiteY11" fmla="*/ 388545 h 392721"/>
                    <a:gd name="connsiteX12" fmla="*/ 145241 w 407496"/>
                    <a:gd name="connsiteY12" fmla="*/ 387381 h 392721"/>
                    <a:gd name="connsiteX13" fmla="*/ 124022 w 407496"/>
                    <a:gd name="connsiteY13" fmla="*/ 384849 h 392721"/>
                    <a:gd name="connsiteX14" fmla="*/ 99198 w 407496"/>
                    <a:gd name="connsiteY14" fmla="*/ 363761 h 392721"/>
                    <a:gd name="connsiteX15" fmla="*/ 98212 w 407496"/>
                    <a:gd name="connsiteY15" fmla="*/ 361270 h 392721"/>
                    <a:gd name="connsiteX16" fmla="*/ 93849 w 407496"/>
                    <a:gd name="connsiteY16" fmla="*/ 366650 h 392721"/>
                    <a:gd name="connsiteX17" fmla="*/ 52121 w 407496"/>
                    <a:gd name="connsiteY17" fmla="*/ 379766 h 392721"/>
                    <a:gd name="connsiteX18" fmla="*/ 225 w 407496"/>
                    <a:gd name="connsiteY18" fmla="*/ 317806 h 392721"/>
                    <a:gd name="connsiteX19" fmla="*/ 20103 w 407496"/>
                    <a:gd name="connsiteY19" fmla="*/ 92911 h 392721"/>
                    <a:gd name="connsiteX20" fmla="*/ 59509 w 407496"/>
                    <a:gd name="connsiteY20" fmla="*/ 43530 h 392721"/>
                    <a:gd name="connsiteX21" fmla="*/ 71374 w 407496"/>
                    <a:gd name="connsiteY21" fmla="*/ 42206 h 392721"/>
                    <a:gd name="connsiteX22" fmla="*/ 74764 w 407496"/>
                    <a:gd name="connsiteY22" fmla="*/ 30563 h 392721"/>
                    <a:gd name="connsiteX23" fmla="*/ 107625 w 407496"/>
                    <a:gd name="connsiteY23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88713 w 407496"/>
                    <a:gd name="connsiteY7" fmla="*/ 339594 h 392721"/>
                    <a:gd name="connsiteX8" fmla="*/ 235585 w 407496"/>
                    <a:gd name="connsiteY8" fmla="*/ 392721 h 392721"/>
                    <a:gd name="connsiteX9" fmla="*/ 167647 w 407496"/>
                    <a:gd name="connsiteY9" fmla="*/ 392720 h 392721"/>
                    <a:gd name="connsiteX10" fmla="*/ 146968 w 407496"/>
                    <a:gd name="connsiteY10" fmla="*/ 388545 h 392721"/>
                    <a:gd name="connsiteX11" fmla="*/ 145241 w 407496"/>
                    <a:gd name="connsiteY11" fmla="*/ 387381 h 392721"/>
                    <a:gd name="connsiteX12" fmla="*/ 124022 w 407496"/>
                    <a:gd name="connsiteY12" fmla="*/ 384849 h 392721"/>
                    <a:gd name="connsiteX13" fmla="*/ 99198 w 407496"/>
                    <a:gd name="connsiteY13" fmla="*/ 363761 h 392721"/>
                    <a:gd name="connsiteX14" fmla="*/ 98212 w 407496"/>
                    <a:gd name="connsiteY14" fmla="*/ 361270 h 392721"/>
                    <a:gd name="connsiteX15" fmla="*/ 93849 w 407496"/>
                    <a:gd name="connsiteY15" fmla="*/ 366650 h 392721"/>
                    <a:gd name="connsiteX16" fmla="*/ 52121 w 407496"/>
                    <a:gd name="connsiteY16" fmla="*/ 379766 h 392721"/>
                    <a:gd name="connsiteX17" fmla="*/ 225 w 407496"/>
                    <a:gd name="connsiteY17" fmla="*/ 317806 h 392721"/>
                    <a:gd name="connsiteX18" fmla="*/ 20103 w 407496"/>
                    <a:gd name="connsiteY18" fmla="*/ 92911 h 392721"/>
                    <a:gd name="connsiteX19" fmla="*/ 59509 w 407496"/>
                    <a:gd name="connsiteY19" fmla="*/ 43530 h 392721"/>
                    <a:gd name="connsiteX20" fmla="*/ 71374 w 407496"/>
                    <a:gd name="connsiteY20" fmla="*/ 42206 h 392721"/>
                    <a:gd name="connsiteX21" fmla="*/ 74764 w 407496"/>
                    <a:gd name="connsiteY21" fmla="*/ 30563 h 392721"/>
                    <a:gd name="connsiteX22" fmla="*/ 107625 w 407496"/>
                    <a:gd name="connsiteY22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5 w 407496"/>
                    <a:gd name="connsiteY7" fmla="*/ 392721 h 392721"/>
                    <a:gd name="connsiteX8" fmla="*/ 167647 w 407496"/>
                    <a:gd name="connsiteY8" fmla="*/ 392720 h 392721"/>
                    <a:gd name="connsiteX9" fmla="*/ 146968 w 407496"/>
                    <a:gd name="connsiteY9" fmla="*/ 388545 h 392721"/>
                    <a:gd name="connsiteX10" fmla="*/ 145241 w 407496"/>
                    <a:gd name="connsiteY10" fmla="*/ 387381 h 392721"/>
                    <a:gd name="connsiteX11" fmla="*/ 124022 w 407496"/>
                    <a:gd name="connsiteY11" fmla="*/ 384849 h 392721"/>
                    <a:gd name="connsiteX12" fmla="*/ 99198 w 407496"/>
                    <a:gd name="connsiteY12" fmla="*/ 363761 h 392721"/>
                    <a:gd name="connsiteX13" fmla="*/ 98212 w 407496"/>
                    <a:gd name="connsiteY13" fmla="*/ 361270 h 392721"/>
                    <a:gd name="connsiteX14" fmla="*/ 93849 w 407496"/>
                    <a:gd name="connsiteY14" fmla="*/ 366650 h 392721"/>
                    <a:gd name="connsiteX15" fmla="*/ 52121 w 407496"/>
                    <a:gd name="connsiteY15" fmla="*/ 379766 h 392721"/>
                    <a:gd name="connsiteX16" fmla="*/ 225 w 407496"/>
                    <a:gd name="connsiteY16" fmla="*/ 317806 h 392721"/>
                    <a:gd name="connsiteX17" fmla="*/ 20103 w 407496"/>
                    <a:gd name="connsiteY17" fmla="*/ 92911 h 392721"/>
                    <a:gd name="connsiteX18" fmla="*/ 59509 w 407496"/>
                    <a:gd name="connsiteY18" fmla="*/ 43530 h 392721"/>
                    <a:gd name="connsiteX19" fmla="*/ 71374 w 407496"/>
                    <a:gd name="connsiteY19" fmla="*/ 42206 h 392721"/>
                    <a:gd name="connsiteX20" fmla="*/ 74764 w 407496"/>
                    <a:gd name="connsiteY20" fmla="*/ 30563 h 392721"/>
                    <a:gd name="connsiteX21" fmla="*/ 107625 w 407496"/>
                    <a:gd name="connsiteY21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5" y="392721"/>
                      </a:ln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8" name="片側の 2 つの角を丸めた四角形 590">
                  <a:extLst>
                    <a:ext uri="{FF2B5EF4-FFF2-40B4-BE49-F238E27FC236}">
                      <a16:creationId xmlns:a16="http://schemas.microsoft.com/office/drawing/2014/main" id="{80F0B460-A492-4F23-A934-BCFBDC2A6CE8}"/>
                    </a:ext>
                  </a:extLst>
                </p:cNvPr>
                <p:cNvSpPr/>
                <p:nvPr/>
              </p:nvSpPr>
              <p:spPr>
                <a:xfrm rot="2700000">
                  <a:off x="869414" y="4201601"/>
                  <a:ext cx="390960" cy="518890"/>
                </a:xfrm>
                <a:custGeom>
                  <a:avLst/>
                  <a:gdLst>
                    <a:gd name="connsiteX0" fmla="*/ 1661 w 390960"/>
                    <a:gd name="connsiteY0" fmla="*/ 0 h 518890"/>
                    <a:gd name="connsiteX1" fmla="*/ 74650 w 390960"/>
                    <a:gd name="connsiteY1" fmla="*/ 64919 h 518890"/>
                    <a:gd name="connsiteX2" fmla="*/ 146364 w 390960"/>
                    <a:gd name="connsiteY2" fmla="*/ 133357 h 518890"/>
                    <a:gd name="connsiteX3" fmla="*/ 147309 w 390960"/>
                    <a:gd name="connsiteY3" fmla="*/ 351643 h 518890"/>
                    <a:gd name="connsiteX4" fmla="*/ 355036 w 390960"/>
                    <a:gd name="connsiteY4" fmla="*/ 298929 h 518890"/>
                    <a:gd name="connsiteX5" fmla="*/ 390960 w 390960"/>
                    <a:gd name="connsiteY5" fmla="*/ 440493 h 518890"/>
                    <a:gd name="connsiteX6" fmla="*/ 90928 w 390960"/>
                    <a:gd name="connsiteY6" fmla="*/ 516630 h 518890"/>
                    <a:gd name="connsiteX7" fmla="*/ 2185 w 390960"/>
                    <a:gd name="connsiteY7" fmla="*/ 463811 h 518890"/>
                    <a:gd name="connsiteX8" fmla="*/ 1661 w 390960"/>
                    <a:gd name="connsiteY8" fmla="*/ 432324 h 518890"/>
                    <a:gd name="connsiteX9" fmla="*/ 1661 w 390960"/>
                    <a:gd name="connsiteY9" fmla="*/ 0 h 518890"/>
                    <a:gd name="connsiteX0" fmla="*/ 74650 w 390960"/>
                    <a:gd name="connsiteY0" fmla="*/ 64919 h 518890"/>
                    <a:gd name="connsiteX1" fmla="*/ 146364 w 390960"/>
                    <a:gd name="connsiteY1" fmla="*/ 133357 h 518890"/>
                    <a:gd name="connsiteX2" fmla="*/ 147309 w 390960"/>
                    <a:gd name="connsiteY2" fmla="*/ 351643 h 518890"/>
                    <a:gd name="connsiteX3" fmla="*/ 355036 w 390960"/>
                    <a:gd name="connsiteY3" fmla="*/ 298929 h 518890"/>
                    <a:gd name="connsiteX4" fmla="*/ 390960 w 390960"/>
                    <a:gd name="connsiteY4" fmla="*/ 440493 h 518890"/>
                    <a:gd name="connsiteX5" fmla="*/ 90928 w 390960"/>
                    <a:gd name="connsiteY5" fmla="*/ 516630 h 518890"/>
                    <a:gd name="connsiteX6" fmla="*/ 2185 w 390960"/>
                    <a:gd name="connsiteY6" fmla="*/ 463811 h 518890"/>
                    <a:gd name="connsiteX7" fmla="*/ 1661 w 390960"/>
                    <a:gd name="connsiteY7" fmla="*/ 432324 h 518890"/>
                    <a:gd name="connsiteX8" fmla="*/ 1661 w 390960"/>
                    <a:gd name="connsiteY8" fmla="*/ 0 h 518890"/>
                    <a:gd name="connsiteX9" fmla="*/ 166090 w 390960"/>
                    <a:gd name="connsiteY9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8" fmla="*/ 166090 w 390960"/>
                    <a:gd name="connsiteY8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90960" h="518890">
                      <a:moveTo>
                        <a:pt x="146364" y="133357"/>
                      </a:moveTo>
                      <a:lnTo>
                        <a:pt x="147309" y="351643"/>
                      </a:lnTo>
                      <a:lnTo>
                        <a:pt x="355036" y="298929"/>
                      </a:lnTo>
                      <a:lnTo>
                        <a:pt x="390960" y="440493"/>
                      </a:lnTo>
                      <a:lnTo>
                        <a:pt x="90928" y="516630"/>
                      </a:lnTo>
                      <a:cubicBezTo>
                        <a:pt x="51836" y="526550"/>
                        <a:pt x="12105" y="502902"/>
                        <a:pt x="2185" y="463811"/>
                      </a:cubicBezTo>
                      <a:cubicBezTo>
                        <a:pt x="-527" y="453126"/>
                        <a:pt x="-730" y="442395"/>
                        <a:pt x="1661" y="432324"/>
                      </a:cubicBezTo>
                      <a:lnTo>
                        <a:pt x="1661" y="0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988D4DA-F6DF-4F61-A678-E591802369AE}"/>
                </a:ext>
              </a:extLst>
            </p:cNvPr>
            <p:cNvGrpSpPr/>
            <p:nvPr/>
          </p:nvGrpSpPr>
          <p:grpSpPr>
            <a:xfrm>
              <a:off x="734765" y="3127873"/>
              <a:ext cx="383858" cy="1081591"/>
              <a:chOff x="735744" y="3127873"/>
              <a:chExt cx="383858" cy="1081591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3B178DFA-62DF-4450-BD32-5759A667DE54}"/>
                  </a:ext>
                </a:extLst>
              </p:cNvPr>
              <p:cNvSpPr/>
              <p:nvPr/>
            </p:nvSpPr>
            <p:spPr>
              <a:xfrm rot="3600000">
                <a:off x="661166" y="3202451"/>
                <a:ext cx="388061" cy="238905"/>
              </a:xfrm>
              <a:custGeom>
                <a:avLst/>
                <a:gdLst>
                  <a:gd name="connsiteX0" fmla="*/ 18924 w 404746"/>
                  <a:gd name="connsiteY0" fmla="*/ 156973 h 249177"/>
                  <a:gd name="connsiteX1" fmla="*/ 22715 w 404746"/>
                  <a:gd name="connsiteY1" fmla="*/ 149162 h 249177"/>
                  <a:gd name="connsiteX2" fmla="*/ 38398 w 404746"/>
                  <a:gd name="connsiteY2" fmla="*/ 139061 h 249177"/>
                  <a:gd name="connsiteX3" fmla="*/ 91554 w 404746"/>
                  <a:gd name="connsiteY3" fmla="*/ 126396 h 249177"/>
                  <a:gd name="connsiteX4" fmla="*/ 130199 w 404746"/>
                  <a:gd name="connsiteY4" fmla="*/ 99941 h 249177"/>
                  <a:gd name="connsiteX5" fmla="*/ 132708 w 404746"/>
                  <a:gd name="connsiteY5" fmla="*/ 96772 h 249177"/>
                  <a:gd name="connsiteX6" fmla="*/ 96009 w 404746"/>
                  <a:gd name="connsiteY6" fmla="*/ 96772 h 249177"/>
                  <a:gd name="connsiteX7" fmla="*/ 73538 w 404746"/>
                  <a:gd name="connsiteY7" fmla="*/ 72409 h 249177"/>
                  <a:gd name="connsiteX8" fmla="*/ 96009 w 404746"/>
                  <a:gd name="connsiteY8" fmla="*/ 48046 h 249177"/>
                  <a:gd name="connsiteX9" fmla="*/ 171280 w 404746"/>
                  <a:gd name="connsiteY9" fmla="*/ 48046 h 249177"/>
                  <a:gd name="connsiteX10" fmla="*/ 193793 w 404746"/>
                  <a:gd name="connsiteY10" fmla="*/ 19606 h 249177"/>
                  <a:gd name="connsiteX11" fmla="*/ 248941 w 404746"/>
                  <a:gd name="connsiteY11" fmla="*/ 2659 h 249177"/>
                  <a:gd name="connsiteX12" fmla="*/ 259404 w 404746"/>
                  <a:gd name="connsiteY12" fmla="*/ 9004 h 249177"/>
                  <a:gd name="connsiteX13" fmla="*/ 404746 w 404746"/>
                  <a:gd name="connsiteY13" fmla="*/ 38863 h 249177"/>
                  <a:gd name="connsiteX14" fmla="*/ 383660 w 404746"/>
                  <a:gd name="connsiteY14" fmla="*/ 141502 h 249177"/>
                  <a:gd name="connsiteX15" fmla="*/ 254900 w 404746"/>
                  <a:gd name="connsiteY15" fmla="*/ 115050 h 249177"/>
                  <a:gd name="connsiteX16" fmla="*/ 231627 w 404746"/>
                  <a:gd name="connsiteY16" fmla="*/ 144450 h 249177"/>
                  <a:gd name="connsiteX17" fmla="*/ 228931 w 404746"/>
                  <a:gd name="connsiteY17" fmla="*/ 149181 h 249177"/>
                  <a:gd name="connsiteX18" fmla="*/ 209971 w 404746"/>
                  <a:gd name="connsiteY18" fmla="*/ 171807 h 249177"/>
                  <a:gd name="connsiteX19" fmla="*/ 205020 w 404746"/>
                  <a:gd name="connsiteY19" fmla="*/ 178061 h 249177"/>
                  <a:gd name="connsiteX20" fmla="*/ 204858 w 404746"/>
                  <a:gd name="connsiteY20" fmla="*/ 177909 h 249177"/>
                  <a:gd name="connsiteX21" fmla="*/ 173225 w 404746"/>
                  <a:gd name="connsiteY21" fmla="*/ 215657 h 249177"/>
                  <a:gd name="connsiteX22" fmla="*/ 171336 w 404746"/>
                  <a:gd name="connsiteY22" fmla="*/ 217234 h 249177"/>
                  <a:gd name="connsiteX23" fmla="*/ 171241 w 404746"/>
                  <a:gd name="connsiteY23" fmla="*/ 217313 h 249177"/>
                  <a:gd name="connsiteX24" fmla="*/ 166295 w 404746"/>
                  <a:gd name="connsiteY24" fmla="*/ 221249 h 249177"/>
                  <a:gd name="connsiteX25" fmla="*/ 164678 w 404746"/>
                  <a:gd name="connsiteY25" fmla="*/ 222536 h 249177"/>
                  <a:gd name="connsiteX26" fmla="*/ 120081 w 404746"/>
                  <a:gd name="connsiteY26" fmla="*/ 246499 h 249177"/>
                  <a:gd name="connsiteX27" fmla="*/ 93337 w 404746"/>
                  <a:gd name="connsiteY27" fmla="*/ 238990 h 249177"/>
                  <a:gd name="connsiteX28" fmla="*/ 92371 w 404746"/>
                  <a:gd name="connsiteY28" fmla="*/ 234537 h 249177"/>
                  <a:gd name="connsiteX29" fmla="*/ 72018 w 404746"/>
                  <a:gd name="connsiteY29" fmla="*/ 244595 h 249177"/>
                  <a:gd name="connsiteX30" fmla="*/ 41615 w 404746"/>
                  <a:gd name="connsiteY30" fmla="*/ 236296 h 249177"/>
                  <a:gd name="connsiteX31" fmla="*/ 41788 w 404746"/>
                  <a:gd name="connsiteY31" fmla="*/ 221785 h 249177"/>
                  <a:gd name="connsiteX32" fmla="*/ 28491 w 404746"/>
                  <a:gd name="connsiteY32" fmla="*/ 224953 h 249177"/>
                  <a:gd name="connsiteX33" fmla="*/ 370 w 404746"/>
                  <a:gd name="connsiteY33" fmla="*/ 209923 h 249177"/>
                  <a:gd name="connsiteX34" fmla="*/ 614 w 404746"/>
                  <a:gd name="connsiteY34" fmla="*/ 201406 h 249177"/>
                  <a:gd name="connsiteX35" fmla="*/ 4405 w 404746"/>
                  <a:gd name="connsiteY35" fmla="*/ 193596 h 249177"/>
                  <a:gd name="connsiteX36" fmla="*/ 20088 w 404746"/>
                  <a:gd name="connsiteY36" fmla="*/ 183495 h 249177"/>
                  <a:gd name="connsiteX37" fmla="*/ 34091 w 404746"/>
                  <a:gd name="connsiteY37" fmla="*/ 180158 h 249177"/>
                  <a:gd name="connsiteX38" fmla="*/ 18680 w 404746"/>
                  <a:gd name="connsiteY38" fmla="*/ 165489 h 249177"/>
                  <a:gd name="connsiteX39" fmla="*/ 18924 w 404746"/>
                  <a:gd name="connsiteY39" fmla="*/ 156973 h 249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04746" h="249177">
                    <a:moveTo>
                      <a:pt x="18924" y="156973"/>
                    </a:moveTo>
                    <a:cubicBezTo>
                      <a:pt x="19632" y="154204"/>
                      <a:pt x="20931" y="151553"/>
                      <a:pt x="22715" y="149162"/>
                    </a:cubicBezTo>
                    <a:cubicBezTo>
                      <a:pt x="26283" y="144380"/>
                      <a:pt x="31793" y="140635"/>
                      <a:pt x="38398" y="139061"/>
                    </a:cubicBezTo>
                    <a:lnTo>
                      <a:pt x="91554" y="126396"/>
                    </a:lnTo>
                    <a:lnTo>
                      <a:pt x="130199" y="99941"/>
                    </a:lnTo>
                    <a:lnTo>
                      <a:pt x="132708" y="96772"/>
                    </a:lnTo>
                    <a:lnTo>
                      <a:pt x="96009" y="96772"/>
                    </a:lnTo>
                    <a:cubicBezTo>
                      <a:pt x="83599" y="96772"/>
                      <a:pt x="73538" y="85864"/>
                      <a:pt x="73538" y="72409"/>
                    </a:cubicBezTo>
                    <a:cubicBezTo>
                      <a:pt x="73538" y="58954"/>
                      <a:pt x="83599" y="48046"/>
                      <a:pt x="96009" y="48046"/>
                    </a:cubicBezTo>
                    <a:lnTo>
                      <a:pt x="171280" y="48046"/>
                    </a:lnTo>
                    <a:lnTo>
                      <a:pt x="193793" y="19606"/>
                    </a:lnTo>
                    <a:cubicBezTo>
                      <a:pt x="207781" y="1935"/>
                      <a:pt x="229692" y="-4006"/>
                      <a:pt x="248941" y="2659"/>
                    </a:cubicBezTo>
                    <a:lnTo>
                      <a:pt x="259404" y="9004"/>
                    </a:lnTo>
                    <a:lnTo>
                      <a:pt x="404746" y="38863"/>
                    </a:lnTo>
                    <a:lnTo>
                      <a:pt x="383660" y="141502"/>
                    </a:lnTo>
                    <a:lnTo>
                      <a:pt x="254900" y="115050"/>
                    </a:lnTo>
                    <a:lnTo>
                      <a:pt x="231627" y="144450"/>
                    </a:lnTo>
                    <a:cubicBezTo>
                      <a:pt x="231136" y="146212"/>
                      <a:pt x="230137" y="147742"/>
                      <a:pt x="228931" y="149181"/>
                    </a:cubicBezTo>
                    <a:lnTo>
                      <a:pt x="209971" y="171807"/>
                    </a:lnTo>
                    <a:cubicBezTo>
                      <a:pt x="208321" y="173891"/>
                      <a:pt x="206671" y="175976"/>
                      <a:pt x="205020" y="178061"/>
                    </a:cubicBezTo>
                    <a:lnTo>
                      <a:pt x="204858" y="177909"/>
                    </a:lnTo>
                    <a:lnTo>
                      <a:pt x="173225" y="215657"/>
                    </a:lnTo>
                    <a:lnTo>
                      <a:pt x="171336" y="217234"/>
                    </a:lnTo>
                    <a:cubicBezTo>
                      <a:pt x="171310" y="217265"/>
                      <a:pt x="171284" y="217296"/>
                      <a:pt x="171241" y="217313"/>
                    </a:cubicBezTo>
                    <a:cubicBezTo>
                      <a:pt x="169892" y="219059"/>
                      <a:pt x="168157" y="220320"/>
                      <a:pt x="166295" y="221249"/>
                    </a:cubicBezTo>
                    <a:cubicBezTo>
                      <a:pt x="165870" y="221861"/>
                      <a:pt x="165284" y="222210"/>
                      <a:pt x="164678" y="222536"/>
                    </a:cubicBezTo>
                    <a:lnTo>
                      <a:pt x="120081" y="246499"/>
                    </a:lnTo>
                    <a:cubicBezTo>
                      <a:pt x="109746" y="252053"/>
                      <a:pt x="97772" y="248691"/>
                      <a:pt x="93337" y="238990"/>
                    </a:cubicBezTo>
                    <a:lnTo>
                      <a:pt x="92371" y="234537"/>
                    </a:lnTo>
                    <a:lnTo>
                      <a:pt x="72018" y="244595"/>
                    </a:lnTo>
                    <a:cubicBezTo>
                      <a:pt x="59711" y="250678"/>
                      <a:pt x="46099" y="246962"/>
                      <a:pt x="41615" y="236296"/>
                    </a:cubicBezTo>
                    <a:cubicBezTo>
                      <a:pt x="39674" y="231681"/>
                      <a:pt x="39760" y="226520"/>
                      <a:pt x="41788" y="221785"/>
                    </a:cubicBezTo>
                    <a:lnTo>
                      <a:pt x="28491" y="224953"/>
                    </a:lnTo>
                    <a:cubicBezTo>
                      <a:pt x="15281" y="228100"/>
                      <a:pt x="2691" y="221371"/>
                      <a:pt x="370" y="209923"/>
                    </a:cubicBezTo>
                    <a:cubicBezTo>
                      <a:pt x="-210" y="207061"/>
                      <a:pt x="-94" y="204175"/>
                      <a:pt x="614" y="201406"/>
                    </a:cubicBezTo>
                    <a:cubicBezTo>
                      <a:pt x="1322" y="198638"/>
                      <a:pt x="2621" y="195987"/>
                      <a:pt x="4405" y="193596"/>
                    </a:cubicBezTo>
                    <a:cubicBezTo>
                      <a:pt x="7973" y="188814"/>
                      <a:pt x="13483" y="185069"/>
                      <a:pt x="20088" y="183495"/>
                    </a:cubicBezTo>
                    <a:lnTo>
                      <a:pt x="34091" y="180158"/>
                    </a:lnTo>
                    <a:cubicBezTo>
                      <a:pt x="26264" y="178588"/>
                      <a:pt x="20218" y="173075"/>
                      <a:pt x="18680" y="165489"/>
                    </a:cubicBezTo>
                    <a:cubicBezTo>
                      <a:pt x="18100" y="162627"/>
                      <a:pt x="18217" y="159741"/>
                      <a:pt x="18924" y="1569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" name="片側の 2 つの角を丸めた四角形 447">
                <a:extLst>
                  <a:ext uri="{FF2B5EF4-FFF2-40B4-BE49-F238E27FC236}">
                    <a16:creationId xmlns:a16="http://schemas.microsoft.com/office/drawing/2014/main" id="{567D51F3-E9DB-40A5-995C-C358AEEAFDC6}"/>
                  </a:ext>
                </a:extLst>
              </p:cNvPr>
              <p:cNvSpPr/>
              <p:nvPr/>
            </p:nvSpPr>
            <p:spPr>
              <a:xfrm rot="9900000">
                <a:off x="973552" y="3348986"/>
                <a:ext cx="146050" cy="860478"/>
              </a:xfrm>
              <a:custGeom>
                <a:avLst/>
                <a:gdLst>
                  <a:gd name="connsiteX0" fmla="*/ 73025 w 146050"/>
                  <a:gd name="connsiteY0" fmla="*/ 0 h 929970"/>
                  <a:gd name="connsiteX1" fmla="*/ 73025 w 146050"/>
                  <a:gd name="connsiteY1" fmla="*/ 0 h 929970"/>
                  <a:gd name="connsiteX2" fmla="*/ 146050 w 146050"/>
                  <a:gd name="connsiteY2" fmla="*/ 73025 h 929970"/>
                  <a:gd name="connsiteX3" fmla="*/ 146050 w 146050"/>
                  <a:gd name="connsiteY3" fmla="*/ 929970 h 929970"/>
                  <a:gd name="connsiteX4" fmla="*/ 146050 w 146050"/>
                  <a:gd name="connsiteY4" fmla="*/ 929970 h 929970"/>
                  <a:gd name="connsiteX5" fmla="*/ 0 w 146050"/>
                  <a:gd name="connsiteY5" fmla="*/ 929970 h 929970"/>
                  <a:gd name="connsiteX6" fmla="*/ 0 w 146050"/>
                  <a:gd name="connsiteY6" fmla="*/ 929970 h 929970"/>
                  <a:gd name="connsiteX7" fmla="*/ 0 w 146050"/>
                  <a:gd name="connsiteY7" fmla="*/ 73025 h 929970"/>
                  <a:gd name="connsiteX8" fmla="*/ 73025 w 146050"/>
                  <a:gd name="connsiteY8" fmla="*/ 0 h 929970"/>
                  <a:gd name="connsiteX0" fmla="*/ 73025 w 164465"/>
                  <a:gd name="connsiteY0" fmla="*/ 0 h 929970"/>
                  <a:gd name="connsiteX1" fmla="*/ 73025 w 164465"/>
                  <a:gd name="connsiteY1" fmla="*/ 0 h 929970"/>
                  <a:gd name="connsiteX2" fmla="*/ 146050 w 164465"/>
                  <a:gd name="connsiteY2" fmla="*/ 73025 h 929970"/>
                  <a:gd name="connsiteX3" fmla="*/ 146050 w 164465"/>
                  <a:gd name="connsiteY3" fmla="*/ 929970 h 929970"/>
                  <a:gd name="connsiteX4" fmla="*/ 146050 w 164465"/>
                  <a:gd name="connsiteY4" fmla="*/ 929970 h 929970"/>
                  <a:gd name="connsiteX5" fmla="*/ 0 w 164465"/>
                  <a:gd name="connsiteY5" fmla="*/ 929970 h 929970"/>
                  <a:gd name="connsiteX6" fmla="*/ 0 w 164465"/>
                  <a:gd name="connsiteY6" fmla="*/ 929970 h 929970"/>
                  <a:gd name="connsiteX7" fmla="*/ 0 w 164465"/>
                  <a:gd name="connsiteY7" fmla="*/ 73025 h 929970"/>
                  <a:gd name="connsiteX8" fmla="*/ 164465 w 164465"/>
                  <a:gd name="connsiteY8" fmla="*/ 91440 h 929970"/>
                  <a:gd name="connsiteX0" fmla="*/ 73025 w 146050"/>
                  <a:gd name="connsiteY0" fmla="*/ 0 h 929970"/>
                  <a:gd name="connsiteX1" fmla="*/ 73025 w 146050"/>
                  <a:gd name="connsiteY1" fmla="*/ 0 h 929970"/>
                  <a:gd name="connsiteX2" fmla="*/ 146050 w 146050"/>
                  <a:gd name="connsiteY2" fmla="*/ 73025 h 929970"/>
                  <a:gd name="connsiteX3" fmla="*/ 146050 w 146050"/>
                  <a:gd name="connsiteY3" fmla="*/ 929970 h 929970"/>
                  <a:gd name="connsiteX4" fmla="*/ 146050 w 146050"/>
                  <a:gd name="connsiteY4" fmla="*/ 929970 h 929970"/>
                  <a:gd name="connsiteX5" fmla="*/ 0 w 146050"/>
                  <a:gd name="connsiteY5" fmla="*/ 929970 h 929970"/>
                  <a:gd name="connsiteX6" fmla="*/ 0 w 146050"/>
                  <a:gd name="connsiteY6" fmla="*/ 929970 h 929970"/>
                  <a:gd name="connsiteX7" fmla="*/ 0 w 146050"/>
                  <a:gd name="connsiteY7" fmla="*/ 73025 h 929970"/>
                  <a:gd name="connsiteX0" fmla="*/ 73025 w 146050"/>
                  <a:gd name="connsiteY0" fmla="*/ 0 h 929970"/>
                  <a:gd name="connsiteX1" fmla="*/ 146050 w 146050"/>
                  <a:gd name="connsiteY1" fmla="*/ 73025 h 929970"/>
                  <a:gd name="connsiteX2" fmla="*/ 146050 w 146050"/>
                  <a:gd name="connsiteY2" fmla="*/ 929970 h 929970"/>
                  <a:gd name="connsiteX3" fmla="*/ 146050 w 146050"/>
                  <a:gd name="connsiteY3" fmla="*/ 929970 h 929970"/>
                  <a:gd name="connsiteX4" fmla="*/ 0 w 146050"/>
                  <a:gd name="connsiteY4" fmla="*/ 929970 h 929970"/>
                  <a:gd name="connsiteX5" fmla="*/ 0 w 146050"/>
                  <a:gd name="connsiteY5" fmla="*/ 929970 h 929970"/>
                  <a:gd name="connsiteX6" fmla="*/ 0 w 146050"/>
                  <a:gd name="connsiteY6" fmla="*/ 73025 h 929970"/>
                  <a:gd name="connsiteX0" fmla="*/ 146050 w 146050"/>
                  <a:gd name="connsiteY0" fmla="*/ 0 h 856945"/>
                  <a:gd name="connsiteX1" fmla="*/ 146050 w 146050"/>
                  <a:gd name="connsiteY1" fmla="*/ 856945 h 856945"/>
                  <a:gd name="connsiteX2" fmla="*/ 146050 w 146050"/>
                  <a:gd name="connsiteY2" fmla="*/ 856945 h 856945"/>
                  <a:gd name="connsiteX3" fmla="*/ 0 w 146050"/>
                  <a:gd name="connsiteY3" fmla="*/ 856945 h 856945"/>
                  <a:gd name="connsiteX4" fmla="*/ 0 w 146050"/>
                  <a:gd name="connsiteY4" fmla="*/ 856945 h 856945"/>
                  <a:gd name="connsiteX5" fmla="*/ 0 w 146050"/>
                  <a:gd name="connsiteY5" fmla="*/ 0 h 856945"/>
                  <a:gd name="connsiteX0" fmla="*/ 146050 w 146050"/>
                  <a:gd name="connsiteY0" fmla="*/ 0 h 856945"/>
                  <a:gd name="connsiteX1" fmla="*/ 146050 w 146050"/>
                  <a:gd name="connsiteY1" fmla="*/ 856945 h 856945"/>
                  <a:gd name="connsiteX2" fmla="*/ 146050 w 146050"/>
                  <a:gd name="connsiteY2" fmla="*/ 856945 h 856945"/>
                  <a:gd name="connsiteX3" fmla="*/ 0 w 146050"/>
                  <a:gd name="connsiteY3" fmla="*/ 856945 h 856945"/>
                  <a:gd name="connsiteX4" fmla="*/ 0 w 146050"/>
                  <a:gd name="connsiteY4" fmla="*/ 856945 h 856945"/>
                  <a:gd name="connsiteX5" fmla="*/ 1144 w 146050"/>
                  <a:gd name="connsiteY5" fmla="*/ 69333 h 856945"/>
                  <a:gd name="connsiteX0" fmla="*/ 142066 w 146050"/>
                  <a:gd name="connsiteY0" fmla="*/ 0 h 860478"/>
                  <a:gd name="connsiteX1" fmla="*/ 146050 w 146050"/>
                  <a:gd name="connsiteY1" fmla="*/ 860478 h 860478"/>
                  <a:gd name="connsiteX2" fmla="*/ 146050 w 146050"/>
                  <a:gd name="connsiteY2" fmla="*/ 860478 h 860478"/>
                  <a:gd name="connsiteX3" fmla="*/ 0 w 146050"/>
                  <a:gd name="connsiteY3" fmla="*/ 860478 h 860478"/>
                  <a:gd name="connsiteX4" fmla="*/ 0 w 146050"/>
                  <a:gd name="connsiteY4" fmla="*/ 860478 h 860478"/>
                  <a:gd name="connsiteX5" fmla="*/ 1144 w 146050"/>
                  <a:gd name="connsiteY5" fmla="*/ 72866 h 860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50" h="860478">
                    <a:moveTo>
                      <a:pt x="142066" y="0"/>
                    </a:moveTo>
                    <a:lnTo>
                      <a:pt x="146050" y="860478"/>
                    </a:lnTo>
                    <a:lnTo>
                      <a:pt x="146050" y="860478"/>
                    </a:lnTo>
                    <a:lnTo>
                      <a:pt x="0" y="860478"/>
                    </a:lnTo>
                    <a:lnTo>
                      <a:pt x="0" y="860478"/>
                    </a:lnTo>
                    <a:cubicBezTo>
                      <a:pt x="381" y="597941"/>
                      <a:pt x="763" y="335403"/>
                      <a:pt x="1144" y="72866"/>
                    </a:cubicBez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C4793B8-D23D-4424-A4DB-01354FB5389E}"/>
                </a:ext>
              </a:extLst>
            </p:cNvPr>
            <p:cNvGrpSpPr/>
            <p:nvPr/>
          </p:nvGrpSpPr>
          <p:grpSpPr>
            <a:xfrm>
              <a:off x="1186809" y="3651547"/>
              <a:ext cx="372762" cy="252172"/>
              <a:chOff x="1186809" y="3651547"/>
              <a:chExt cx="372762" cy="252172"/>
            </a:xfrm>
          </p:grpSpPr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9D7CF6D0-D0CE-48BE-A710-3F7FB0342890}"/>
                  </a:ext>
                </a:extLst>
              </p:cNvPr>
              <p:cNvSpPr/>
              <p:nvPr/>
            </p:nvSpPr>
            <p:spPr>
              <a:xfrm>
                <a:off x="1244538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5D1423FC-AC8C-4FCA-B32C-C5692A962D84}"/>
                  </a:ext>
                </a:extLst>
              </p:cNvPr>
              <p:cNvSpPr/>
              <p:nvPr/>
            </p:nvSpPr>
            <p:spPr>
              <a:xfrm>
                <a:off x="1449326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6DF1E13C-4DD0-4972-8187-AB59C5ACC7BB}"/>
                  </a:ext>
                </a:extLst>
              </p:cNvPr>
              <p:cNvSpPr/>
              <p:nvPr/>
            </p:nvSpPr>
            <p:spPr>
              <a:xfrm>
                <a:off x="1347665" y="3806107"/>
                <a:ext cx="50326" cy="18515"/>
              </a:xfrm>
              <a:custGeom>
                <a:avLst/>
                <a:gdLst>
                  <a:gd name="connsiteX0" fmla="*/ 0 w 431163"/>
                  <a:gd name="connsiteY0" fmla="*/ 94590 h 189180"/>
                  <a:gd name="connsiteX1" fmla="*/ 215582 w 431163"/>
                  <a:gd name="connsiteY1" fmla="*/ 0 h 189180"/>
                  <a:gd name="connsiteX2" fmla="*/ 431164 w 431163"/>
                  <a:gd name="connsiteY2" fmla="*/ 94590 h 189180"/>
                  <a:gd name="connsiteX3" fmla="*/ 215582 w 431163"/>
                  <a:gd name="connsiteY3" fmla="*/ 189180 h 189180"/>
                  <a:gd name="connsiteX4" fmla="*/ 0 w 431163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30169 h 124759"/>
                  <a:gd name="connsiteX1" fmla="*/ 210820 w 431164"/>
                  <a:gd name="connsiteY1" fmla="*/ 9397 h 124759"/>
                  <a:gd name="connsiteX2" fmla="*/ 431164 w 431164"/>
                  <a:gd name="connsiteY2" fmla="*/ 30169 h 124759"/>
                  <a:gd name="connsiteX3" fmla="*/ 215582 w 431164"/>
                  <a:gd name="connsiteY3" fmla="*/ 124759 h 124759"/>
                  <a:gd name="connsiteX4" fmla="*/ 0 w 431164"/>
                  <a:gd name="connsiteY4" fmla="*/ 30169 h 124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164" h="124759">
                    <a:moveTo>
                      <a:pt x="0" y="30169"/>
                    </a:moveTo>
                    <a:cubicBezTo>
                      <a:pt x="0" y="-22072"/>
                      <a:pt x="91757" y="9397"/>
                      <a:pt x="210820" y="9397"/>
                    </a:cubicBezTo>
                    <a:cubicBezTo>
                      <a:pt x="329883" y="9397"/>
                      <a:pt x="431164" y="-22072"/>
                      <a:pt x="431164" y="30169"/>
                    </a:cubicBezTo>
                    <a:cubicBezTo>
                      <a:pt x="431164" y="82410"/>
                      <a:pt x="334645" y="69990"/>
                      <a:pt x="215582" y="124759"/>
                    </a:cubicBezTo>
                    <a:cubicBezTo>
                      <a:pt x="96519" y="69990"/>
                      <a:pt x="0" y="82410"/>
                      <a:pt x="0" y="30169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" name="二等辺三角形 9">
                <a:extLst>
                  <a:ext uri="{FF2B5EF4-FFF2-40B4-BE49-F238E27FC236}">
                    <a16:creationId xmlns:a16="http://schemas.microsoft.com/office/drawing/2014/main" id="{911DDE63-4CBD-4FBA-AE9D-139473348BA2}"/>
                  </a:ext>
                </a:extLst>
              </p:cNvPr>
              <p:cNvSpPr/>
              <p:nvPr/>
            </p:nvSpPr>
            <p:spPr>
              <a:xfrm>
                <a:off x="1297389" y="3857999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654FC474-1C5E-48DA-83B4-E65703317D46}"/>
                  </a:ext>
                </a:extLst>
              </p:cNvPr>
              <p:cNvSpPr/>
              <p:nvPr/>
            </p:nvSpPr>
            <p:spPr>
              <a:xfrm rot="5400000">
                <a:off x="1240288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" name="月 10">
                <a:extLst>
                  <a:ext uri="{FF2B5EF4-FFF2-40B4-BE49-F238E27FC236}">
                    <a16:creationId xmlns:a16="http://schemas.microsoft.com/office/drawing/2014/main" id="{0CF489EC-E9FC-41F0-9612-AA9AD92241AD}"/>
                  </a:ext>
                </a:extLst>
              </p:cNvPr>
              <p:cNvSpPr/>
              <p:nvPr/>
            </p:nvSpPr>
            <p:spPr>
              <a:xfrm rot="16200000" flipH="1">
                <a:off x="1460372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31512793-719D-446A-8274-D796CE1668C9}"/>
              </a:ext>
            </a:extLst>
          </p:cNvPr>
          <p:cNvGrpSpPr>
            <a:grpSpLocks noChangeAspect="1"/>
          </p:cNvGrpSpPr>
          <p:nvPr/>
        </p:nvGrpSpPr>
        <p:grpSpPr>
          <a:xfrm>
            <a:off x="6400166" y="613014"/>
            <a:ext cx="765538" cy="1797128"/>
            <a:chOff x="4830515" y="3127873"/>
            <a:chExt cx="1275897" cy="2995213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DABB75BC-7C28-495E-A95E-EEBA67789993}"/>
                </a:ext>
              </a:extLst>
            </p:cNvPr>
            <p:cNvGrpSpPr/>
            <p:nvPr/>
          </p:nvGrpSpPr>
          <p:grpSpPr>
            <a:xfrm>
              <a:off x="4988393" y="3551873"/>
              <a:ext cx="1118019" cy="2571213"/>
              <a:chOff x="4988393" y="3551873"/>
              <a:chExt cx="1118019" cy="2571213"/>
            </a:xfrm>
          </p:grpSpPr>
          <p:sp>
            <p:nvSpPr>
              <p:cNvPr id="51" name="フリーフォーム 456">
                <a:extLst>
                  <a:ext uri="{FF2B5EF4-FFF2-40B4-BE49-F238E27FC236}">
                    <a16:creationId xmlns:a16="http://schemas.microsoft.com/office/drawing/2014/main" id="{2EA2C8DA-C40F-4C64-825E-EB432127E29F}"/>
                  </a:ext>
                </a:extLst>
              </p:cNvPr>
              <p:cNvSpPr/>
              <p:nvPr/>
            </p:nvSpPr>
            <p:spPr>
              <a:xfrm flipH="1">
                <a:off x="5085772" y="4836565"/>
                <a:ext cx="783528" cy="1175615"/>
              </a:xfrm>
              <a:custGeom>
                <a:avLst/>
                <a:gdLst>
                  <a:gd name="connsiteX0" fmla="*/ 654065 w 783528"/>
                  <a:gd name="connsiteY0" fmla="*/ 0 h 1037591"/>
                  <a:gd name="connsiteX1" fmla="*/ 411556 w 783528"/>
                  <a:gd name="connsiteY1" fmla="*/ 0 h 1037591"/>
                  <a:gd name="connsiteX2" fmla="*/ 371972 w 783528"/>
                  <a:gd name="connsiteY2" fmla="*/ 0 h 1037591"/>
                  <a:gd name="connsiteX3" fmla="*/ 129463 w 783528"/>
                  <a:gd name="connsiteY3" fmla="*/ 0 h 1037591"/>
                  <a:gd name="connsiteX4" fmla="*/ 0 w 783528"/>
                  <a:gd name="connsiteY4" fmla="*/ 1037591 h 1037591"/>
                  <a:gd name="connsiteX5" fmla="*/ 129616 w 783528"/>
                  <a:gd name="connsiteY5" fmla="*/ 1037591 h 1037591"/>
                  <a:gd name="connsiteX6" fmla="*/ 386684 w 783528"/>
                  <a:gd name="connsiteY6" fmla="*/ 204918 h 1037591"/>
                  <a:gd name="connsiteX7" fmla="*/ 653912 w 783528"/>
                  <a:gd name="connsiteY7" fmla="*/ 1037591 h 1037591"/>
                  <a:gd name="connsiteX8" fmla="*/ 783528 w 783528"/>
                  <a:gd name="connsiteY8" fmla="*/ 1037591 h 1037591"/>
                  <a:gd name="connsiteX9" fmla="*/ 654065 w 783528"/>
                  <a:gd name="connsiteY9" fmla="*/ 0 h 1037591"/>
                  <a:gd name="connsiteX0" fmla="*/ 654065 w 783528"/>
                  <a:gd name="connsiteY0" fmla="*/ 0 h 1037591"/>
                  <a:gd name="connsiteX1" fmla="*/ 371972 w 783528"/>
                  <a:gd name="connsiteY1" fmla="*/ 0 h 1037591"/>
                  <a:gd name="connsiteX2" fmla="*/ 129463 w 783528"/>
                  <a:gd name="connsiteY2" fmla="*/ 0 h 1037591"/>
                  <a:gd name="connsiteX3" fmla="*/ 0 w 783528"/>
                  <a:gd name="connsiteY3" fmla="*/ 1037591 h 1037591"/>
                  <a:gd name="connsiteX4" fmla="*/ 129616 w 783528"/>
                  <a:gd name="connsiteY4" fmla="*/ 1037591 h 1037591"/>
                  <a:gd name="connsiteX5" fmla="*/ 386684 w 783528"/>
                  <a:gd name="connsiteY5" fmla="*/ 204918 h 1037591"/>
                  <a:gd name="connsiteX6" fmla="*/ 653912 w 783528"/>
                  <a:gd name="connsiteY6" fmla="*/ 1037591 h 1037591"/>
                  <a:gd name="connsiteX7" fmla="*/ 783528 w 783528"/>
                  <a:gd name="connsiteY7" fmla="*/ 1037591 h 1037591"/>
                  <a:gd name="connsiteX8" fmla="*/ 654065 w 783528"/>
                  <a:gd name="connsiteY8" fmla="*/ 0 h 1037591"/>
                  <a:gd name="connsiteX0" fmla="*/ 654065 w 783528"/>
                  <a:gd name="connsiteY0" fmla="*/ 0 h 1037591"/>
                  <a:gd name="connsiteX1" fmla="*/ 129463 w 783528"/>
                  <a:gd name="connsiteY1" fmla="*/ 0 h 1037591"/>
                  <a:gd name="connsiteX2" fmla="*/ 0 w 783528"/>
                  <a:gd name="connsiteY2" fmla="*/ 1037591 h 1037591"/>
                  <a:gd name="connsiteX3" fmla="*/ 129616 w 783528"/>
                  <a:gd name="connsiteY3" fmla="*/ 1037591 h 1037591"/>
                  <a:gd name="connsiteX4" fmla="*/ 386684 w 783528"/>
                  <a:gd name="connsiteY4" fmla="*/ 204918 h 1037591"/>
                  <a:gd name="connsiteX5" fmla="*/ 653912 w 783528"/>
                  <a:gd name="connsiteY5" fmla="*/ 1037591 h 1037591"/>
                  <a:gd name="connsiteX6" fmla="*/ 783528 w 783528"/>
                  <a:gd name="connsiteY6" fmla="*/ 1037591 h 1037591"/>
                  <a:gd name="connsiteX7" fmla="*/ 654065 w 783528"/>
                  <a:gd name="connsiteY7" fmla="*/ 0 h 10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3528" h="1037591">
                    <a:moveTo>
                      <a:pt x="654065" y="0"/>
                    </a:moveTo>
                    <a:lnTo>
                      <a:pt x="129463" y="0"/>
                    </a:lnTo>
                    <a:lnTo>
                      <a:pt x="0" y="1037591"/>
                    </a:lnTo>
                    <a:lnTo>
                      <a:pt x="129616" y="1037591"/>
                    </a:lnTo>
                    <a:lnTo>
                      <a:pt x="386684" y="204918"/>
                    </a:lnTo>
                    <a:lnTo>
                      <a:pt x="653912" y="1037591"/>
                    </a:lnTo>
                    <a:lnTo>
                      <a:pt x="783528" y="1037591"/>
                    </a:lnTo>
                    <a:lnTo>
                      <a:pt x="654065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" name="フリーフォーム 458">
                <a:extLst>
                  <a:ext uri="{FF2B5EF4-FFF2-40B4-BE49-F238E27FC236}">
                    <a16:creationId xmlns:a16="http://schemas.microsoft.com/office/drawing/2014/main" id="{9C0117D7-7D73-4C5D-A457-4592C9389DDA}"/>
                  </a:ext>
                </a:extLst>
              </p:cNvPr>
              <p:cNvSpPr/>
              <p:nvPr/>
            </p:nvSpPr>
            <p:spPr>
              <a:xfrm>
                <a:off x="4988393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" name="フリーフォーム 459">
                <a:extLst>
                  <a:ext uri="{FF2B5EF4-FFF2-40B4-BE49-F238E27FC236}">
                    <a16:creationId xmlns:a16="http://schemas.microsoft.com/office/drawing/2014/main" id="{3F8C03AF-5192-4855-9B48-4636391257D5}"/>
                  </a:ext>
                </a:extLst>
              </p:cNvPr>
              <p:cNvSpPr/>
              <p:nvPr/>
            </p:nvSpPr>
            <p:spPr>
              <a:xfrm flipH="1">
                <a:off x="5729506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" name="星 24 649">
                <a:extLst>
                  <a:ext uri="{FF2B5EF4-FFF2-40B4-BE49-F238E27FC236}">
                    <a16:creationId xmlns:a16="http://schemas.microsoft.com/office/drawing/2014/main" id="{666B9FAE-EA2C-461F-9E72-945F7540827E}"/>
                  </a:ext>
                </a:extLst>
              </p:cNvPr>
              <p:cNvSpPr/>
              <p:nvPr/>
            </p:nvSpPr>
            <p:spPr>
              <a:xfrm>
                <a:off x="5226396" y="3578061"/>
                <a:ext cx="496418" cy="344118"/>
              </a:xfrm>
              <a:prstGeom prst="star24">
                <a:avLst>
                  <a:gd name="adj" fmla="val 47257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" name="円/楕円 628">
                <a:extLst>
                  <a:ext uri="{FF2B5EF4-FFF2-40B4-BE49-F238E27FC236}">
                    <a16:creationId xmlns:a16="http://schemas.microsoft.com/office/drawing/2014/main" id="{1819A118-1CC8-4C68-ABA5-5B9A82A6E615}"/>
                  </a:ext>
                </a:extLst>
              </p:cNvPr>
              <p:cNvSpPr/>
              <p:nvPr/>
            </p:nvSpPr>
            <p:spPr>
              <a:xfrm rot="900000" flipH="1">
                <a:off x="5645350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" name="円/楕円 629">
                <a:extLst>
                  <a:ext uri="{FF2B5EF4-FFF2-40B4-BE49-F238E27FC236}">
                    <a16:creationId xmlns:a16="http://schemas.microsoft.com/office/drawing/2014/main" id="{6C491113-B3B4-4219-B450-B2A4C55A0A7C}"/>
                  </a:ext>
                </a:extLst>
              </p:cNvPr>
              <p:cNvSpPr/>
              <p:nvPr/>
            </p:nvSpPr>
            <p:spPr>
              <a:xfrm rot="20700000">
                <a:off x="5220911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" name="台形 56">
                <a:extLst>
                  <a:ext uri="{FF2B5EF4-FFF2-40B4-BE49-F238E27FC236}">
                    <a16:creationId xmlns:a16="http://schemas.microsoft.com/office/drawing/2014/main" id="{4BD1A36E-EECB-414B-96AD-E6D96CDACB7F}"/>
                  </a:ext>
                </a:extLst>
              </p:cNvPr>
              <p:cNvSpPr/>
              <p:nvPr/>
            </p:nvSpPr>
            <p:spPr>
              <a:xfrm>
                <a:off x="5385946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" name="台形 57">
                <a:extLst>
                  <a:ext uri="{FF2B5EF4-FFF2-40B4-BE49-F238E27FC236}">
                    <a16:creationId xmlns:a16="http://schemas.microsoft.com/office/drawing/2014/main" id="{61DF3353-FF93-48DF-AA79-7B194AFEB1A2}"/>
                  </a:ext>
                </a:extLst>
              </p:cNvPr>
              <p:cNvSpPr/>
              <p:nvPr/>
            </p:nvSpPr>
            <p:spPr>
              <a:xfrm rot="10800000">
                <a:off x="5311253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" name="円/楕円 551">
                <a:extLst>
                  <a:ext uri="{FF2B5EF4-FFF2-40B4-BE49-F238E27FC236}">
                    <a16:creationId xmlns:a16="http://schemas.microsoft.com/office/drawing/2014/main" id="{56964595-59FC-4DEC-8C32-B4EB4992ED58}"/>
                  </a:ext>
                </a:extLst>
              </p:cNvPr>
              <p:cNvSpPr/>
              <p:nvPr/>
            </p:nvSpPr>
            <p:spPr>
              <a:xfrm>
                <a:off x="5269121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" name="フリーフォーム 553">
                <a:extLst>
                  <a:ext uri="{FF2B5EF4-FFF2-40B4-BE49-F238E27FC236}">
                    <a16:creationId xmlns:a16="http://schemas.microsoft.com/office/drawing/2014/main" id="{54DFF6BB-0389-4F91-BD19-5C17143719F4}"/>
                  </a:ext>
                </a:extLst>
              </p:cNvPr>
              <p:cNvSpPr/>
              <p:nvPr/>
            </p:nvSpPr>
            <p:spPr>
              <a:xfrm>
                <a:off x="5182447" y="4097336"/>
                <a:ext cx="593730" cy="722313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69871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0014 w 593730"/>
                  <a:gd name="connsiteY10" fmla="*/ 722313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30014 w 593730"/>
                  <a:gd name="connsiteY9" fmla="*/ 722313 h 992180"/>
                  <a:gd name="connsiteX10" fmla="*/ 38914 w 593730"/>
                  <a:gd name="connsiteY10" fmla="*/ 638688 h 992180"/>
                  <a:gd name="connsiteX11" fmla="*/ 0 w 593730"/>
                  <a:gd name="connsiteY11" fmla="*/ 101424 h 992180"/>
                  <a:gd name="connsiteX12" fmla="*/ 98957 w 593730"/>
                  <a:gd name="connsiteY12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30014 w 593730"/>
                  <a:gd name="connsiteY8" fmla="*/ 722313 h 992180"/>
                  <a:gd name="connsiteX9" fmla="*/ 38914 w 593730"/>
                  <a:gd name="connsiteY9" fmla="*/ 638688 h 992180"/>
                  <a:gd name="connsiteX10" fmla="*/ 0 w 593730"/>
                  <a:gd name="connsiteY10" fmla="*/ 101424 h 992180"/>
                  <a:gd name="connsiteX11" fmla="*/ 98957 w 593730"/>
                  <a:gd name="connsiteY11" fmla="*/ 0 h 992180"/>
                  <a:gd name="connsiteX0" fmla="*/ 98957 w 593730"/>
                  <a:gd name="connsiteY0" fmla="*/ 0 h 948532"/>
                  <a:gd name="connsiteX1" fmla="*/ 154266 w 593730"/>
                  <a:gd name="connsiteY1" fmla="*/ 0 h 948532"/>
                  <a:gd name="connsiteX2" fmla="*/ 446578 w 593730"/>
                  <a:gd name="connsiteY2" fmla="*/ 0 h 948532"/>
                  <a:gd name="connsiteX3" fmla="*/ 494773 w 593730"/>
                  <a:gd name="connsiteY3" fmla="*/ 0 h 948532"/>
                  <a:gd name="connsiteX4" fmla="*/ 593730 w 593730"/>
                  <a:gd name="connsiteY4" fmla="*/ 101424 h 948532"/>
                  <a:gd name="connsiteX5" fmla="*/ 535767 w 593730"/>
                  <a:gd name="connsiteY5" fmla="*/ 638690 h 948532"/>
                  <a:gd name="connsiteX6" fmla="*/ 589909 w 593730"/>
                  <a:gd name="connsiteY6" fmla="*/ 948532 h 948532"/>
                  <a:gd name="connsiteX7" fmla="*/ 30014 w 593730"/>
                  <a:gd name="connsiteY7" fmla="*/ 722313 h 948532"/>
                  <a:gd name="connsiteX8" fmla="*/ 38914 w 593730"/>
                  <a:gd name="connsiteY8" fmla="*/ 638688 h 948532"/>
                  <a:gd name="connsiteX9" fmla="*/ 0 w 593730"/>
                  <a:gd name="connsiteY9" fmla="*/ 101424 h 948532"/>
                  <a:gd name="connsiteX10" fmla="*/ 98957 w 593730"/>
                  <a:gd name="connsiteY10" fmla="*/ 0 h 948532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38914 w 593730"/>
                  <a:gd name="connsiteY8" fmla="*/ 638688 h 722313"/>
                  <a:gd name="connsiteX9" fmla="*/ 0 w 593730"/>
                  <a:gd name="connsiteY9" fmla="*/ 101424 h 722313"/>
                  <a:gd name="connsiteX10" fmla="*/ 98957 w 593730"/>
                  <a:gd name="connsiteY10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0 w 593730"/>
                  <a:gd name="connsiteY8" fmla="*/ 101424 h 722313"/>
                  <a:gd name="connsiteX9" fmla="*/ 98957 w 593730"/>
                  <a:gd name="connsiteY9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44666 w 593730"/>
                  <a:gd name="connsiteY5" fmla="*/ 722313 h 722313"/>
                  <a:gd name="connsiteX6" fmla="*/ 30014 w 593730"/>
                  <a:gd name="connsiteY6" fmla="*/ 722313 h 722313"/>
                  <a:gd name="connsiteX7" fmla="*/ 0 w 593730"/>
                  <a:gd name="connsiteY7" fmla="*/ 101424 h 722313"/>
                  <a:gd name="connsiteX8" fmla="*/ 98957 w 593730"/>
                  <a:gd name="connsiteY8" fmla="*/ 0 h 722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3730" h="722313">
                    <a:moveTo>
                      <a:pt x="98957" y="0"/>
                    </a:moveTo>
                    <a:lnTo>
                      <a:pt x="154266" y="0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44666" y="722313"/>
                    </a:lnTo>
                    <a:lnTo>
                      <a:pt x="30014" y="722313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" name="台形 529">
                <a:extLst>
                  <a:ext uri="{FF2B5EF4-FFF2-40B4-BE49-F238E27FC236}">
                    <a16:creationId xmlns:a16="http://schemas.microsoft.com/office/drawing/2014/main" id="{28654F08-8A1F-46C5-8008-1F720DD4F29A}"/>
                  </a:ext>
                </a:extLst>
              </p:cNvPr>
              <p:cNvSpPr/>
              <p:nvPr/>
            </p:nvSpPr>
            <p:spPr>
              <a:xfrm rot="10800000" flipV="1">
                <a:off x="5419166" y="4171308"/>
                <a:ext cx="120292" cy="564241"/>
              </a:xfrm>
              <a:custGeom>
                <a:avLst/>
                <a:gdLst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0 w 120292"/>
                  <a:gd name="connsiteY4" fmla="*/ 451313 h 451313"/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57150 w 120292"/>
                  <a:gd name="connsiteY4" fmla="*/ 448318 h 451313"/>
                  <a:gd name="connsiteX5" fmla="*/ 0 w 120292"/>
                  <a:gd name="connsiteY5" fmla="*/ 451313 h 451313"/>
                  <a:gd name="connsiteX0" fmla="*/ 0 w 120292"/>
                  <a:gd name="connsiteY0" fmla="*/ 451313 h 498324"/>
                  <a:gd name="connsiteX1" fmla="*/ 34837 w 120292"/>
                  <a:gd name="connsiteY1" fmla="*/ 0 h 498324"/>
                  <a:gd name="connsiteX2" fmla="*/ 85455 w 120292"/>
                  <a:gd name="connsiteY2" fmla="*/ 0 h 498324"/>
                  <a:gd name="connsiteX3" fmla="*/ 120292 w 120292"/>
                  <a:gd name="connsiteY3" fmla="*/ 451313 h 498324"/>
                  <a:gd name="connsiteX4" fmla="*/ 59531 w 120292"/>
                  <a:gd name="connsiteY4" fmla="*/ 498324 h 498324"/>
                  <a:gd name="connsiteX5" fmla="*/ 0 w 120292"/>
                  <a:gd name="connsiteY5" fmla="*/ 451313 h 4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292" h="498324">
                    <a:moveTo>
                      <a:pt x="0" y="451313"/>
                    </a:moveTo>
                    <a:lnTo>
                      <a:pt x="34837" y="0"/>
                    </a:lnTo>
                    <a:lnTo>
                      <a:pt x="85455" y="0"/>
                    </a:lnTo>
                    <a:lnTo>
                      <a:pt x="120292" y="451313"/>
                    </a:lnTo>
                    <a:lnTo>
                      <a:pt x="59531" y="498324"/>
                    </a:lnTo>
                    <a:lnTo>
                      <a:pt x="0" y="451313"/>
                    </a:lnTo>
                    <a:close/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" name="台形 61">
                <a:extLst>
                  <a:ext uri="{FF2B5EF4-FFF2-40B4-BE49-F238E27FC236}">
                    <a16:creationId xmlns:a16="http://schemas.microsoft.com/office/drawing/2014/main" id="{25701A3B-2996-498B-BE37-A0C61D9C1716}"/>
                  </a:ext>
                </a:extLst>
              </p:cNvPr>
              <p:cNvSpPr/>
              <p:nvPr/>
            </p:nvSpPr>
            <p:spPr>
              <a:xfrm rot="10800000">
                <a:off x="5434642" y="4097334"/>
                <a:ext cx="89340" cy="73973"/>
              </a:xfrm>
              <a:prstGeom prst="trapezoid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" name="フリーフォーム 559">
                <a:extLst>
                  <a:ext uri="{FF2B5EF4-FFF2-40B4-BE49-F238E27FC236}">
                    <a16:creationId xmlns:a16="http://schemas.microsoft.com/office/drawing/2014/main" id="{0C560FE7-FBF7-49A1-871C-E425F1A336CF}"/>
                  </a:ext>
                </a:extLst>
              </p:cNvPr>
              <p:cNvSpPr/>
              <p:nvPr/>
            </p:nvSpPr>
            <p:spPr>
              <a:xfrm rot="10800000">
                <a:off x="5311253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C4573154-1CD8-4636-8535-A50591A5E5E7}"/>
                  </a:ext>
                </a:extLst>
              </p:cNvPr>
              <p:cNvSpPr/>
              <p:nvPr/>
            </p:nvSpPr>
            <p:spPr>
              <a:xfrm>
                <a:off x="5208464" y="4793987"/>
                <a:ext cx="526163" cy="520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" name="フリーフォーム 569">
                <a:extLst>
                  <a:ext uri="{FF2B5EF4-FFF2-40B4-BE49-F238E27FC236}">
                    <a16:creationId xmlns:a16="http://schemas.microsoft.com/office/drawing/2014/main" id="{2949F473-95E3-4640-BCA2-2947392E7C0D}"/>
                  </a:ext>
                </a:extLst>
              </p:cNvPr>
              <p:cNvSpPr/>
              <p:nvPr/>
            </p:nvSpPr>
            <p:spPr>
              <a:xfrm rot="10800000">
                <a:off x="5184218" y="4097336"/>
                <a:ext cx="593730" cy="812572"/>
              </a:xfrm>
              <a:custGeom>
                <a:avLst/>
                <a:gdLst>
                  <a:gd name="connsiteX0" fmla="*/ 515838 w 635860"/>
                  <a:gd name="connsiteY0" fmla="*/ 812572 h 812572"/>
                  <a:gd name="connsiteX1" fmla="*/ 460529 w 635860"/>
                  <a:gd name="connsiteY1" fmla="*/ 812572 h 812572"/>
                  <a:gd name="connsiteX2" fmla="*/ 454239 w 635860"/>
                  <a:gd name="connsiteY2" fmla="*/ 812572 h 812572"/>
                  <a:gd name="connsiteX3" fmla="*/ 454277 w 635860"/>
                  <a:gd name="connsiteY3" fmla="*/ 811952 h 812572"/>
                  <a:gd name="connsiteX4" fmla="*/ 317930 w 635860"/>
                  <a:gd name="connsiteY4" fmla="*/ 364294 h 812572"/>
                  <a:gd name="connsiteX5" fmla="*/ 181583 w 635860"/>
                  <a:gd name="connsiteY5" fmla="*/ 811952 h 812572"/>
                  <a:gd name="connsiteX6" fmla="*/ 181621 w 635860"/>
                  <a:gd name="connsiteY6" fmla="*/ 812572 h 812572"/>
                  <a:gd name="connsiteX7" fmla="*/ 168217 w 635860"/>
                  <a:gd name="connsiteY7" fmla="*/ 812572 h 812572"/>
                  <a:gd name="connsiteX8" fmla="*/ 120022 w 635860"/>
                  <a:gd name="connsiteY8" fmla="*/ 812572 h 812572"/>
                  <a:gd name="connsiteX9" fmla="*/ 21065 w 635860"/>
                  <a:gd name="connsiteY9" fmla="*/ 711148 h 812572"/>
                  <a:gd name="connsiteX10" fmla="*/ 68414 w 635860"/>
                  <a:gd name="connsiteY10" fmla="*/ 111959 h 812572"/>
                  <a:gd name="connsiteX11" fmla="*/ 0 w 635860"/>
                  <a:gd name="connsiteY11" fmla="*/ 111959 h 812572"/>
                  <a:gd name="connsiteX12" fmla="*/ 166405 w 635860"/>
                  <a:gd name="connsiteY12" fmla="*/ 0 h 812572"/>
                  <a:gd name="connsiteX13" fmla="*/ 300557 w 635860"/>
                  <a:gd name="connsiteY13" fmla="*/ 90259 h 812572"/>
                  <a:gd name="connsiteX14" fmla="*/ 335304 w 635860"/>
                  <a:gd name="connsiteY14" fmla="*/ 90259 h 812572"/>
                  <a:gd name="connsiteX15" fmla="*/ 469455 w 635860"/>
                  <a:gd name="connsiteY15" fmla="*/ 0 h 812572"/>
                  <a:gd name="connsiteX16" fmla="*/ 635860 w 635860"/>
                  <a:gd name="connsiteY16" fmla="*/ 111959 h 812572"/>
                  <a:gd name="connsiteX17" fmla="*/ 585830 w 635860"/>
                  <a:gd name="connsiteY17" fmla="*/ 111959 h 812572"/>
                  <a:gd name="connsiteX18" fmla="*/ 614795 w 635860"/>
                  <a:gd name="connsiteY18" fmla="*/ 711148 h 812572"/>
                  <a:gd name="connsiteX19" fmla="*/ 515838 w 635860"/>
                  <a:gd name="connsiteY19" fmla="*/ 812572 h 812572"/>
                  <a:gd name="connsiteX0" fmla="*/ 515838 w 614795"/>
                  <a:gd name="connsiteY0" fmla="*/ 812572 h 812572"/>
                  <a:gd name="connsiteX1" fmla="*/ 460529 w 614795"/>
                  <a:gd name="connsiteY1" fmla="*/ 812572 h 812572"/>
                  <a:gd name="connsiteX2" fmla="*/ 454239 w 614795"/>
                  <a:gd name="connsiteY2" fmla="*/ 812572 h 812572"/>
                  <a:gd name="connsiteX3" fmla="*/ 454277 w 614795"/>
                  <a:gd name="connsiteY3" fmla="*/ 811952 h 812572"/>
                  <a:gd name="connsiteX4" fmla="*/ 317930 w 614795"/>
                  <a:gd name="connsiteY4" fmla="*/ 364294 h 812572"/>
                  <a:gd name="connsiteX5" fmla="*/ 181583 w 614795"/>
                  <a:gd name="connsiteY5" fmla="*/ 811952 h 812572"/>
                  <a:gd name="connsiteX6" fmla="*/ 181621 w 614795"/>
                  <a:gd name="connsiteY6" fmla="*/ 812572 h 812572"/>
                  <a:gd name="connsiteX7" fmla="*/ 168217 w 614795"/>
                  <a:gd name="connsiteY7" fmla="*/ 812572 h 812572"/>
                  <a:gd name="connsiteX8" fmla="*/ 120022 w 614795"/>
                  <a:gd name="connsiteY8" fmla="*/ 812572 h 812572"/>
                  <a:gd name="connsiteX9" fmla="*/ 21065 w 614795"/>
                  <a:gd name="connsiteY9" fmla="*/ 711148 h 812572"/>
                  <a:gd name="connsiteX10" fmla="*/ 68414 w 614795"/>
                  <a:gd name="connsiteY10" fmla="*/ 111959 h 812572"/>
                  <a:gd name="connsiteX11" fmla="*/ 0 w 614795"/>
                  <a:gd name="connsiteY11" fmla="*/ 111959 h 812572"/>
                  <a:gd name="connsiteX12" fmla="*/ 166405 w 614795"/>
                  <a:gd name="connsiteY12" fmla="*/ 0 h 812572"/>
                  <a:gd name="connsiteX13" fmla="*/ 300557 w 614795"/>
                  <a:gd name="connsiteY13" fmla="*/ 90259 h 812572"/>
                  <a:gd name="connsiteX14" fmla="*/ 335304 w 614795"/>
                  <a:gd name="connsiteY14" fmla="*/ 90259 h 812572"/>
                  <a:gd name="connsiteX15" fmla="*/ 469455 w 614795"/>
                  <a:gd name="connsiteY15" fmla="*/ 0 h 812572"/>
                  <a:gd name="connsiteX16" fmla="*/ 585830 w 614795"/>
                  <a:gd name="connsiteY16" fmla="*/ 111959 h 812572"/>
                  <a:gd name="connsiteX17" fmla="*/ 614795 w 614795"/>
                  <a:gd name="connsiteY17" fmla="*/ 711148 h 812572"/>
                  <a:gd name="connsiteX18" fmla="*/ 515838 w 614795"/>
                  <a:gd name="connsiteY18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79492 w 593730"/>
                  <a:gd name="connsiteY12" fmla="*/ 90259 h 812572"/>
                  <a:gd name="connsiteX13" fmla="*/ 314239 w 593730"/>
                  <a:gd name="connsiteY13" fmla="*/ 90259 h 812572"/>
                  <a:gd name="connsiteX14" fmla="*/ 448390 w 593730"/>
                  <a:gd name="connsiteY14" fmla="*/ 0 h 812572"/>
                  <a:gd name="connsiteX15" fmla="*/ 564765 w 593730"/>
                  <a:gd name="connsiteY15" fmla="*/ 111959 h 812572"/>
                  <a:gd name="connsiteX16" fmla="*/ 593730 w 593730"/>
                  <a:gd name="connsiteY16" fmla="*/ 711148 h 812572"/>
                  <a:gd name="connsiteX17" fmla="*/ 494773 w 593730"/>
                  <a:gd name="connsiteY17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79492 w 593730"/>
                  <a:gd name="connsiteY12" fmla="*/ 90259 h 812572"/>
                  <a:gd name="connsiteX13" fmla="*/ 448390 w 593730"/>
                  <a:gd name="connsiteY13" fmla="*/ 0 h 812572"/>
                  <a:gd name="connsiteX14" fmla="*/ 564765 w 593730"/>
                  <a:gd name="connsiteY14" fmla="*/ 111959 h 812572"/>
                  <a:gd name="connsiteX15" fmla="*/ 593730 w 593730"/>
                  <a:gd name="connsiteY15" fmla="*/ 711148 h 812572"/>
                  <a:gd name="connsiteX16" fmla="*/ 494773 w 593730"/>
                  <a:gd name="connsiteY16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98542 w 593730"/>
                  <a:gd name="connsiteY12" fmla="*/ 59302 h 812572"/>
                  <a:gd name="connsiteX13" fmla="*/ 448390 w 593730"/>
                  <a:gd name="connsiteY13" fmla="*/ 0 h 812572"/>
                  <a:gd name="connsiteX14" fmla="*/ 564765 w 593730"/>
                  <a:gd name="connsiteY14" fmla="*/ 111959 h 812572"/>
                  <a:gd name="connsiteX15" fmla="*/ 593730 w 593730"/>
                  <a:gd name="connsiteY15" fmla="*/ 711148 h 812572"/>
                  <a:gd name="connsiteX16" fmla="*/ 494773 w 593730"/>
                  <a:gd name="connsiteY16" fmla="*/ 812572 h 812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812572">
                    <a:moveTo>
                      <a:pt x="494773" y="812572"/>
                    </a:moveTo>
                    <a:lnTo>
                      <a:pt x="439464" y="812572"/>
                    </a:lnTo>
                    <a:lnTo>
                      <a:pt x="433174" y="812572"/>
                    </a:lnTo>
                    <a:cubicBezTo>
                      <a:pt x="433187" y="812365"/>
                      <a:pt x="433199" y="812159"/>
                      <a:pt x="433212" y="811952"/>
                    </a:cubicBezTo>
                    <a:cubicBezTo>
                      <a:pt x="433212" y="564717"/>
                      <a:pt x="312783" y="364294"/>
                      <a:pt x="296865" y="364294"/>
                    </a:cubicBezTo>
                    <a:cubicBezTo>
                      <a:pt x="280946" y="364294"/>
                      <a:pt x="160518" y="564717"/>
                      <a:pt x="160518" y="811952"/>
                    </a:cubicBezTo>
                    <a:cubicBezTo>
                      <a:pt x="160531" y="812159"/>
                      <a:pt x="160543" y="812365"/>
                      <a:pt x="160556" y="812572"/>
                    </a:cubicBezTo>
                    <a:lnTo>
                      <a:pt x="147152" y="812572"/>
                    </a:lnTo>
                    <a:lnTo>
                      <a:pt x="98957" y="812572"/>
                    </a:lnTo>
                    <a:cubicBezTo>
                      <a:pt x="44305" y="812572"/>
                      <a:pt x="0" y="767162"/>
                      <a:pt x="0" y="711148"/>
                    </a:cubicBezTo>
                    <a:lnTo>
                      <a:pt x="47349" y="111959"/>
                    </a:lnTo>
                    <a:lnTo>
                      <a:pt x="145340" y="0"/>
                    </a:lnTo>
                    <a:lnTo>
                      <a:pt x="298542" y="59302"/>
                    </a:lnTo>
                    <a:lnTo>
                      <a:pt x="448390" y="0"/>
                    </a:lnTo>
                    <a:lnTo>
                      <a:pt x="564765" y="111959"/>
                    </a:lnTo>
                    <a:lnTo>
                      <a:pt x="593730" y="711148"/>
                    </a:lnTo>
                    <a:cubicBezTo>
                      <a:pt x="593730" y="767162"/>
                      <a:pt x="549425" y="812572"/>
                      <a:pt x="494773" y="812572"/>
                    </a:cubicBezTo>
                    <a:close/>
                  </a:path>
                </a:pathLst>
              </a:custGeom>
              <a:pattFill prst="dkVert">
                <a:fgClr>
                  <a:srgbClr val="E7E6E6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" name="円/楕円 595">
                <a:extLst>
                  <a:ext uri="{FF2B5EF4-FFF2-40B4-BE49-F238E27FC236}">
                    <a16:creationId xmlns:a16="http://schemas.microsoft.com/office/drawing/2014/main" id="{AD71FE29-BC9D-4992-8788-2944BCF05EED}"/>
                  </a:ext>
                </a:extLst>
              </p:cNvPr>
              <p:cNvSpPr/>
              <p:nvPr/>
            </p:nvSpPr>
            <p:spPr>
              <a:xfrm>
                <a:off x="5457478" y="461326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" name="円/楕円 598">
                <a:extLst>
                  <a:ext uri="{FF2B5EF4-FFF2-40B4-BE49-F238E27FC236}">
                    <a16:creationId xmlns:a16="http://schemas.microsoft.com/office/drawing/2014/main" id="{9F7EB630-95CD-43C8-A0AF-4CEB66AA8A6C}"/>
                  </a:ext>
                </a:extLst>
              </p:cNvPr>
              <p:cNvSpPr/>
              <p:nvPr/>
            </p:nvSpPr>
            <p:spPr>
              <a:xfrm>
                <a:off x="5457478" y="4753760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82207BC8-9669-46B9-9610-1982E7EC493C}"/>
                  </a:ext>
                </a:extLst>
              </p:cNvPr>
              <p:cNvGrpSpPr/>
              <p:nvPr/>
            </p:nvGrpSpPr>
            <p:grpSpPr>
              <a:xfrm flipH="1">
                <a:off x="5580787" y="4263185"/>
                <a:ext cx="525625" cy="492686"/>
                <a:chOff x="4853535" y="4263185"/>
                <a:chExt cx="525625" cy="492686"/>
              </a:xfrm>
            </p:grpSpPr>
            <p:sp>
              <p:nvSpPr>
                <p:cNvPr id="69" name="フリーフォーム 280">
                  <a:extLst>
                    <a:ext uri="{FF2B5EF4-FFF2-40B4-BE49-F238E27FC236}">
                      <a16:creationId xmlns:a16="http://schemas.microsoft.com/office/drawing/2014/main" id="{120B4060-3480-4319-A814-1DCEA949847D}"/>
                    </a:ext>
                  </a:extLst>
                </p:cNvPr>
                <p:cNvSpPr/>
                <p:nvPr/>
              </p:nvSpPr>
              <p:spPr>
                <a:xfrm rot="610876">
                  <a:off x="5144071" y="4608326"/>
                  <a:ext cx="153096" cy="147545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35585 w 407496"/>
                    <a:gd name="connsiteY9" fmla="*/ 392721 h 392721"/>
                    <a:gd name="connsiteX10" fmla="*/ 167647 w 407496"/>
                    <a:gd name="connsiteY10" fmla="*/ 392720 h 392721"/>
                    <a:gd name="connsiteX11" fmla="*/ 146968 w 407496"/>
                    <a:gd name="connsiteY11" fmla="*/ 388545 h 392721"/>
                    <a:gd name="connsiteX12" fmla="*/ 145241 w 407496"/>
                    <a:gd name="connsiteY12" fmla="*/ 387381 h 392721"/>
                    <a:gd name="connsiteX13" fmla="*/ 124022 w 407496"/>
                    <a:gd name="connsiteY13" fmla="*/ 384849 h 392721"/>
                    <a:gd name="connsiteX14" fmla="*/ 99198 w 407496"/>
                    <a:gd name="connsiteY14" fmla="*/ 363761 h 392721"/>
                    <a:gd name="connsiteX15" fmla="*/ 98212 w 407496"/>
                    <a:gd name="connsiteY15" fmla="*/ 361270 h 392721"/>
                    <a:gd name="connsiteX16" fmla="*/ 93849 w 407496"/>
                    <a:gd name="connsiteY16" fmla="*/ 366650 h 392721"/>
                    <a:gd name="connsiteX17" fmla="*/ 52121 w 407496"/>
                    <a:gd name="connsiteY17" fmla="*/ 379766 h 392721"/>
                    <a:gd name="connsiteX18" fmla="*/ 225 w 407496"/>
                    <a:gd name="connsiteY18" fmla="*/ 317806 h 392721"/>
                    <a:gd name="connsiteX19" fmla="*/ 20103 w 407496"/>
                    <a:gd name="connsiteY19" fmla="*/ 92911 h 392721"/>
                    <a:gd name="connsiteX20" fmla="*/ 59509 w 407496"/>
                    <a:gd name="connsiteY20" fmla="*/ 43530 h 392721"/>
                    <a:gd name="connsiteX21" fmla="*/ 71374 w 407496"/>
                    <a:gd name="connsiteY21" fmla="*/ 42206 h 392721"/>
                    <a:gd name="connsiteX22" fmla="*/ 74764 w 407496"/>
                    <a:gd name="connsiteY22" fmla="*/ 30563 h 392721"/>
                    <a:gd name="connsiteX23" fmla="*/ 107625 w 407496"/>
                    <a:gd name="connsiteY23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88713 w 407496"/>
                    <a:gd name="connsiteY7" fmla="*/ 339594 h 392721"/>
                    <a:gd name="connsiteX8" fmla="*/ 235585 w 407496"/>
                    <a:gd name="connsiteY8" fmla="*/ 392721 h 392721"/>
                    <a:gd name="connsiteX9" fmla="*/ 167647 w 407496"/>
                    <a:gd name="connsiteY9" fmla="*/ 392720 h 392721"/>
                    <a:gd name="connsiteX10" fmla="*/ 146968 w 407496"/>
                    <a:gd name="connsiteY10" fmla="*/ 388545 h 392721"/>
                    <a:gd name="connsiteX11" fmla="*/ 145241 w 407496"/>
                    <a:gd name="connsiteY11" fmla="*/ 387381 h 392721"/>
                    <a:gd name="connsiteX12" fmla="*/ 124022 w 407496"/>
                    <a:gd name="connsiteY12" fmla="*/ 384849 h 392721"/>
                    <a:gd name="connsiteX13" fmla="*/ 99198 w 407496"/>
                    <a:gd name="connsiteY13" fmla="*/ 363761 h 392721"/>
                    <a:gd name="connsiteX14" fmla="*/ 98212 w 407496"/>
                    <a:gd name="connsiteY14" fmla="*/ 361270 h 392721"/>
                    <a:gd name="connsiteX15" fmla="*/ 93849 w 407496"/>
                    <a:gd name="connsiteY15" fmla="*/ 366650 h 392721"/>
                    <a:gd name="connsiteX16" fmla="*/ 52121 w 407496"/>
                    <a:gd name="connsiteY16" fmla="*/ 379766 h 392721"/>
                    <a:gd name="connsiteX17" fmla="*/ 225 w 407496"/>
                    <a:gd name="connsiteY17" fmla="*/ 317806 h 392721"/>
                    <a:gd name="connsiteX18" fmla="*/ 20103 w 407496"/>
                    <a:gd name="connsiteY18" fmla="*/ 92911 h 392721"/>
                    <a:gd name="connsiteX19" fmla="*/ 59509 w 407496"/>
                    <a:gd name="connsiteY19" fmla="*/ 43530 h 392721"/>
                    <a:gd name="connsiteX20" fmla="*/ 71374 w 407496"/>
                    <a:gd name="connsiteY20" fmla="*/ 42206 h 392721"/>
                    <a:gd name="connsiteX21" fmla="*/ 74764 w 407496"/>
                    <a:gd name="connsiteY21" fmla="*/ 30563 h 392721"/>
                    <a:gd name="connsiteX22" fmla="*/ 107625 w 407496"/>
                    <a:gd name="connsiteY22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5 w 407496"/>
                    <a:gd name="connsiteY7" fmla="*/ 392721 h 392721"/>
                    <a:gd name="connsiteX8" fmla="*/ 167647 w 407496"/>
                    <a:gd name="connsiteY8" fmla="*/ 392720 h 392721"/>
                    <a:gd name="connsiteX9" fmla="*/ 146968 w 407496"/>
                    <a:gd name="connsiteY9" fmla="*/ 388545 h 392721"/>
                    <a:gd name="connsiteX10" fmla="*/ 145241 w 407496"/>
                    <a:gd name="connsiteY10" fmla="*/ 387381 h 392721"/>
                    <a:gd name="connsiteX11" fmla="*/ 124022 w 407496"/>
                    <a:gd name="connsiteY11" fmla="*/ 384849 h 392721"/>
                    <a:gd name="connsiteX12" fmla="*/ 99198 w 407496"/>
                    <a:gd name="connsiteY12" fmla="*/ 363761 h 392721"/>
                    <a:gd name="connsiteX13" fmla="*/ 98212 w 407496"/>
                    <a:gd name="connsiteY13" fmla="*/ 361270 h 392721"/>
                    <a:gd name="connsiteX14" fmla="*/ 93849 w 407496"/>
                    <a:gd name="connsiteY14" fmla="*/ 366650 h 392721"/>
                    <a:gd name="connsiteX15" fmla="*/ 52121 w 407496"/>
                    <a:gd name="connsiteY15" fmla="*/ 379766 h 392721"/>
                    <a:gd name="connsiteX16" fmla="*/ 225 w 407496"/>
                    <a:gd name="connsiteY16" fmla="*/ 317806 h 392721"/>
                    <a:gd name="connsiteX17" fmla="*/ 20103 w 407496"/>
                    <a:gd name="connsiteY17" fmla="*/ 92911 h 392721"/>
                    <a:gd name="connsiteX18" fmla="*/ 59509 w 407496"/>
                    <a:gd name="connsiteY18" fmla="*/ 43530 h 392721"/>
                    <a:gd name="connsiteX19" fmla="*/ 71374 w 407496"/>
                    <a:gd name="connsiteY19" fmla="*/ 42206 h 392721"/>
                    <a:gd name="connsiteX20" fmla="*/ 74764 w 407496"/>
                    <a:gd name="connsiteY20" fmla="*/ 30563 h 392721"/>
                    <a:gd name="connsiteX21" fmla="*/ 107625 w 407496"/>
                    <a:gd name="connsiteY21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5" y="392721"/>
                      </a:ln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0" name="片側の 2 つの角を丸めた四角形 590">
                  <a:extLst>
                    <a:ext uri="{FF2B5EF4-FFF2-40B4-BE49-F238E27FC236}">
                      <a16:creationId xmlns:a16="http://schemas.microsoft.com/office/drawing/2014/main" id="{5F375B44-014F-4754-B7BC-6048E8392250}"/>
                    </a:ext>
                  </a:extLst>
                </p:cNvPr>
                <p:cNvSpPr/>
                <p:nvPr/>
              </p:nvSpPr>
              <p:spPr>
                <a:xfrm rot="2700000">
                  <a:off x="4920868" y="4195852"/>
                  <a:ext cx="390960" cy="525625"/>
                </a:xfrm>
                <a:custGeom>
                  <a:avLst/>
                  <a:gdLst>
                    <a:gd name="connsiteX0" fmla="*/ 1661 w 390960"/>
                    <a:gd name="connsiteY0" fmla="*/ 0 h 518890"/>
                    <a:gd name="connsiteX1" fmla="*/ 74650 w 390960"/>
                    <a:gd name="connsiteY1" fmla="*/ 64919 h 518890"/>
                    <a:gd name="connsiteX2" fmla="*/ 146364 w 390960"/>
                    <a:gd name="connsiteY2" fmla="*/ 133357 h 518890"/>
                    <a:gd name="connsiteX3" fmla="*/ 147309 w 390960"/>
                    <a:gd name="connsiteY3" fmla="*/ 351643 h 518890"/>
                    <a:gd name="connsiteX4" fmla="*/ 355036 w 390960"/>
                    <a:gd name="connsiteY4" fmla="*/ 298929 h 518890"/>
                    <a:gd name="connsiteX5" fmla="*/ 390960 w 390960"/>
                    <a:gd name="connsiteY5" fmla="*/ 440493 h 518890"/>
                    <a:gd name="connsiteX6" fmla="*/ 90928 w 390960"/>
                    <a:gd name="connsiteY6" fmla="*/ 516630 h 518890"/>
                    <a:gd name="connsiteX7" fmla="*/ 2185 w 390960"/>
                    <a:gd name="connsiteY7" fmla="*/ 463811 h 518890"/>
                    <a:gd name="connsiteX8" fmla="*/ 1661 w 390960"/>
                    <a:gd name="connsiteY8" fmla="*/ 432324 h 518890"/>
                    <a:gd name="connsiteX9" fmla="*/ 1661 w 390960"/>
                    <a:gd name="connsiteY9" fmla="*/ 0 h 518890"/>
                    <a:gd name="connsiteX0" fmla="*/ 74650 w 390960"/>
                    <a:gd name="connsiteY0" fmla="*/ 64919 h 518890"/>
                    <a:gd name="connsiteX1" fmla="*/ 146364 w 390960"/>
                    <a:gd name="connsiteY1" fmla="*/ 133357 h 518890"/>
                    <a:gd name="connsiteX2" fmla="*/ 147309 w 390960"/>
                    <a:gd name="connsiteY2" fmla="*/ 351643 h 518890"/>
                    <a:gd name="connsiteX3" fmla="*/ 355036 w 390960"/>
                    <a:gd name="connsiteY3" fmla="*/ 298929 h 518890"/>
                    <a:gd name="connsiteX4" fmla="*/ 390960 w 390960"/>
                    <a:gd name="connsiteY4" fmla="*/ 440493 h 518890"/>
                    <a:gd name="connsiteX5" fmla="*/ 90928 w 390960"/>
                    <a:gd name="connsiteY5" fmla="*/ 516630 h 518890"/>
                    <a:gd name="connsiteX6" fmla="*/ 2185 w 390960"/>
                    <a:gd name="connsiteY6" fmla="*/ 463811 h 518890"/>
                    <a:gd name="connsiteX7" fmla="*/ 1661 w 390960"/>
                    <a:gd name="connsiteY7" fmla="*/ 432324 h 518890"/>
                    <a:gd name="connsiteX8" fmla="*/ 1661 w 390960"/>
                    <a:gd name="connsiteY8" fmla="*/ 0 h 518890"/>
                    <a:gd name="connsiteX9" fmla="*/ 166090 w 390960"/>
                    <a:gd name="connsiteY9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8" fmla="*/ 166090 w 390960"/>
                    <a:gd name="connsiteY8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0" fmla="*/ 162528 w 390960"/>
                    <a:gd name="connsiteY0" fmla="*/ 11988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0" fmla="*/ 162528 w 390960"/>
                    <a:gd name="connsiteY0" fmla="*/ 126622 h 525625"/>
                    <a:gd name="connsiteX1" fmla="*/ 147309 w 390960"/>
                    <a:gd name="connsiteY1" fmla="*/ 358378 h 525625"/>
                    <a:gd name="connsiteX2" fmla="*/ 355036 w 390960"/>
                    <a:gd name="connsiteY2" fmla="*/ 305664 h 525625"/>
                    <a:gd name="connsiteX3" fmla="*/ 390960 w 390960"/>
                    <a:gd name="connsiteY3" fmla="*/ 447228 h 525625"/>
                    <a:gd name="connsiteX4" fmla="*/ 90928 w 390960"/>
                    <a:gd name="connsiteY4" fmla="*/ 523365 h 525625"/>
                    <a:gd name="connsiteX5" fmla="*/ 2185 w 390960"/>
                    <a:gd name="connsiteY5" fmla="*/ 470546 h 525625"/>
                    <a:gd name="connsiteX6" fmla="*/ 1661 w 390960"/>
                    <a:gd name="connsiteY6" fmla="*/ 439059 h 525625"/>
                    <a:gd name="connsiteX7" fmla="*/ 32643 w 390960"/>
                    <a:gd name="connsiteY7" fmla="*/ 0 h 525625"/>
                    <a:gd name="connsiteX0" fmla="*/ 170610 w 390960"/>
                    <a:gd name="connsiteY0" fmla="*/ 137398 h 525625"/>
                    <a:gd name="connsiteX1" fmla="*/ 147309 w 390960"/>
                    <a:gd name="connsiteY1" fmla="*/ 358378 h 525625"/>
                    <a:gd name="connsiteX2" fmla="*/ 355036 w 390960"/>
                    <a:gd name="connsiteY2" fmla="*/ 305664 h 525625"/>
                    <a:gd name="connsiteX3" fmla="*/ 390960 w 390960"/>
                    <a:gd name="connsiteY3" fmla="*/ 447228 h 525625"/>
                    <a:gd name="connsiteX4" fmla="*/ 90928 w 390960"/>
                    <a:gd name="connsiteY4" fmla="*/ 523365 h 525625"/>
                    <a:gd name="connsiteX5" fmla="*/ 2185 w 390960"/>
                    <a:gd name="connsiteY5" fmla="*/ 470546 h 525625"/>
                    <a:gd name="connsiteX6" fmla="*/ 1661 w 390960"/>
                    <a:gd name="connsiteY6" fmla="*/ 439059 h 525625"/>
                    <a:gd name="connsiteX7" fmla="*/ 32643 w 390960"/>
                    <a:gd name="connsiteY7" fmla="*/ 0 h 52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90960" h="525625">
                      <a:moveTo>
                        <a:pt x="170610" y="137398"/>
                      </a:moveTo>
                      <a:lnTo>
                        <a:pt x="147309" y="358378"/>
                      </a:lnTo>
                      <a:lnTo>
                        <a:pt x="355036" y="305664"/>
                      </a:lnTo>
                      <a:lnTo>
                        <a:pt x="390960" y="447228"/>
                      </a:lnTo>
                      <a:lnTo>
                        <a:pt x="90928" y="523365"/>
                      </a:lnTo>
                      <a:cubicBezTo>
                        <a:pt x="51836" y="533285"/>
                        <a:pt x="12105" y="509637"/>
                        <a:pt x="2185" y="470546"/>
                      </a:cubicBezTo>
                      <a:cubicBezTo>
                        <a:pt x="-527" y="459861"/>
                        <a:pt x="-730" y="449130"/>
                        <a:pt x="1661" y="439059"/>
                      </a:cubicBezTo>
                      <a:lnTo>
                        <a:pt x="32643" y="0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0571C7C1-50DB-4C07-9E36-4C9927525FD3}"/>
                </a:ext>
              </a:extLst>
            </p:cNvPr>
            <p:cNvGrpSpPr/>
            <p:nvPr/>
          </p:nvGrpSpPr>
          <p:grpSpPr>
            <a:xfrm>
              <a:off x="4830515" y="3127873"/>
              <a:ext cx="383858" cy="1081591"/>
              <a:chOff x="735744" y="3127873"/>
              <a:chExt cx="383858" cy="1081591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5469A6EC-7FB3-47B0-A43A-1CA6F601BED5}"/>
                  </a:ext>
                </a:extLst>
              </p:cNvPr>
              <p:cNvSpPr/>
              <p:nvPr/>
            </p:nvSpPr>
            <p:spPr>
              <a:xfrm rot="3600000">
                <a:off x="661166" y="3202451"/>
                <a:ext cx="388061" cy="238905"/>
              </a:xfrm>
              <a:custGeom>
                <a:avLst/>
                <a:gdLst>
                  <a:gd name="connsiteX0" fmla="*/ 18924 w 404746"/>
                  <a:gd name="connsiteY0" fmla="*/ 156973 h 249177"/>
                  <a:gd name="connsiteX1" fmla="*/ 22715 w 404746"/>
                  <a:gd name="connsiteY1" fmla="*/ 149162 h 249177"/>
                  <a:gd name="connsiteX2" fmla="*/ 38398 w 404746"/>
                  <a:gd name="connsiteY2" fmla="*/ 139061 h 249177"/>
                  <a:gd name="connsiteX3" fmla="*/ 91554 w 404746"/>
                  <a:gd name="connsiteY3" fmla="*/ 126396 h 249177"/>
                  <a:gd name="connsiteX4" fmla="*/ 130199 w 404746"/>
                  <a:gd name="connsiteY4" fmla="*/ 99941 h 249177"/>
                  <a:gd name="connsiteX5" fmla="*/ 132708 w 404746"/>
                  <a:gd name="connsiteY5" fmla="*/ 96772 h 249177"/>
                  <a:gd name="connsiteX6" fmla="*/ 96009 w 404746"/>
                  <a:gd name="connsiteY6" fmla="*/ 96772 h 249177"/>
                  <a:gd name="connsiteX7" fmla="*/ 73538 w 404746"/>
                  <a:gd name="connsiteY7" fmla="*/ 72409 h 249177"/>
                  <a:gd name="connsiteX8" fmla="*/ 96009 w 404746"/>
                  <a:gd name="connsiteY8" fmla="*/ 48046 h 249177"/>
                  <a:gd name="connsiteX9" fmla="*/ 171280 w 404746"/>
                  <a:gd name="connsiteY9" fmla="*/ 48046 h 249177"/>
                  <a:gd name="connsiteX10" fmla="*/ 193793 w 404746"/>
                  <a:gd name="connsiteY10" fmla="*/ 19606 h 249177"/>
                  <a:gd name="connsiteX11" fmla="*/ 248941 w 404746"/>
                  <a:gd name="connsiteY11" fmla="*/ 2659 h 249177"/>
                  <a:gd name="connsiteX12" fmla="*/ 259404 w 404746"/>
                  <a:gd name="connsiteY12" fmla="*/ 9004 h 249177"/>
                  <a:gd name="connsiteX13" fmla="*/ 404746 w 404746"/>
                  <a:gd name="connsiteY13" fmla="*/ 38863 h 249177"/>
                  <a:gd name="connsiteX14" fmla="*/ 383660 w 404746"/>
                  <a:gd name="connsiteY14" fmla="*/ 141502 h 249177"/>
                  <a:gd name="connsiteX15" fmla="*/ 254900 w 404746"/>
                  <a:gd name="connsiteY15" fmla="*/ 115050 h 249177"/>
                  <a:gd name="connsiteX16" fmla="*/ 231627 w 404746"/>
                  <a:gd name="connsiteY16" fmla="*/ 144450 h 249177"/>
                  <a:gd name="connsiteX17" fmla="*/ 228931 w 404746"/>
                  <a:gd name="connsiteY17" fmla="*/ 149181 h 249177"/>
                  <a:gd name="connsiteX18" fmla="*/ 209971 w 404746"/>
                  <a:gd name="connsiteY18" fmla="*/ 171807 h 249177"/>
                  <a:gd name="connsiteX19" fmla="*/ 205020 w 404746"/>
                  <a:gd name="connsiteY19" fmla="*/ 178061 h 249177"/>
                  <a:gd name="connsiteX20" fmla="*/ 204858 w 404746"/>
                  <a:gd name="connsiteY20" fmla="*/ 177909 h 249177"/>
                  <a:gd name="connsiteX21" fmla="*/ 173225 w 404746"/>
                  <a:gd name="connsiteY21" fmla="*/ 215657 h 249177"/>
                  <a:gd name="connsiteX22" fmla="*/ 171336 w 404746"/>
                  <a:gd name="connsiteY22" fmla="*/ 217234 h 249177"/>
                  <a:gd name="connsiteX23" fmla="*/ 171241 w 404746"/>
                  <a:gd name="connsiteY23" fmla="*/ 217313 h 249177"/>
                  <a:gd name="connsiteX24" fmla="*/ 166295 w 404746"/>
                  <a:gd name="connsiteY24" fmla="*/ 221249 h 249177"/>
                  <a:gd name="connsiteX25" fmla="*/ 164678 w 404746"/>
                  <a:gd name="connsiteY25" fmla="*/ 222536 h 249177"/>
                  <a:gd name="connsiteX26" fmla="*/ 120081 w 404746"/>
                  <a:gd name="connsiteY26" fmla="*/ 246499 h 249177"/>
                  <a:gd name="connsiteX27" fmla="*/ 93337 w 404746"/>
                  <a:gd name="connsiteY27" fmla="*/ 238990 h 249177"/>
                  <a:gd name="connsiteX28" fmla="*/ 92371 w 404746"/>
                  <a:gd name="connsiteY28" fmla="*/ 234537 h 249177"/>
                  <a:gd name="connsiteX29" fmla="*/ 72018 w 404746"/>
                  <a:gd name="connsiteY29" fmla="*/ 244595 h 249177"/>
                  <a:gd name="connsiteX30" fmla="*/ 41615 w 404746"/>
                  <a:gd name="connsiteY30" fmla="*/ 236296 h 249177"/>
                  <a:gd name="connsiteX31" fmla="*/ 41788 w 404746"/>
                  <a:gd name="connsiteY31" fmla="*/ 221785 h 249177"/>
                  <a:gd name="connsiteX32" fmla="*/ 28491 w 404746"/>
                  <a:gd name="connsiteY32" fmla="*/ 224953 h 249177"/>
                  <a:gd name="connsiteX33" fmla="*/ 370 w 404746"/>
                  <a:gd name="connsiteY33" fmla="*/ 209923 h 249177"/>
                  <a:gd name="connsiteX34" fmla="*/ 614 w 404746"/>
                  <a:gd name="connsiteY34" fmla="*/ 201406 h 249177"/>
                  <a:gd name="connsiteX35" fmla="*/ 4405 w 404746"/>
                  <a:gd name="connsiteY35" fmla="*/ 193596 h 249177"/>
                  <a:gd name="connsiteX36" fmla="*/ 20088 w 404746"/>
                  <a:gd name="connsiteY36" fmla="*/ 183495 h 249177"/>
                  <a:gd name="connsiteX37" fmla="*/ 34091 w 404746"/>
                  <a:gd name="connsiteY37" fmla="*/ 180158 h 249177"/>
                  <a:gd name="connsiteX38" fmla="*/ 18680 w 404746"/>
                  <a:gd name="connsiteY38" fmla="*/ 165489 h 249177"/>
                  <a:gd name="connsiteX39" fmla="*/ 18924 w 404746"/>
                  <a:gd name="connsiteY39" fmla="*/ 156973 h 249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04746" h="249177">
                    <a:moveTo>
                      <a:pt x="18924" y="156973"/>
                    </a:moveTo>
                    <a:cubicBezTo>
                      <a:pt x="19632" y="154204"/>
                      <a:pt x="20931" y="151553"/>
                      <a:pt x="22715" y="149162"/>
                    </a:cubicBezTo>
                    <a:cubicBezTo>
                      <a:pt x="26283" y="144380"/>
                      <a:pt x="31793" y="140635"/>
                      <a:pt x="38398" y="139061"/>
                    </a:cubicBezTo>
                    <a:lnTo>
                      <a:pt x="91554" y="126396"/>
                    </a:lnTo>
                    <a:lnTo>
                      <a:pt x="130199" y="99941"/>
                    </a:lnTo>
                    <a:lnTo>
                      <a:pt x="132708" y="96772"/>
                    </a:lnTo>
                    <a:lnTo>
                      <a:pt x="96009" y="96772"/>
                    </a:lnTo>
                    <a:cubicBezTo>
                      <a:pt x="83599" y="96772"/>
                      <a:pt x="73538" y="85864"/>
                      <a:pt x="73538" y="72409"/>
                    </a:cubicBezTo>
                    <a:cubicBezTo>
                      <a:pt x="73538" y="58954"/>
                      <a:pt x="83599" y="48046"/>
                      <a:pt x="96009" y="48046"/>
                    </a:cubicBezTo>
                    <a:lnTo>
                      <a:pt x="171280" y="48046"/>
                    </a:lnTo>
                    <a:lnTo>
                      <a:pt x="193793" y="19606"/>
                    </a:lnTo>
                    <a:cubicBezTo>
                      <a:pt x="207781" y="1935"/>
                      <a:pt x="229692" y="-4006"/>
                      <a:pt x="248941" y="2659"/>
                    </a:cubicBezTo>
                    <a:lnTo>
                      <a:pt x="259404" y="9004"/>
                    </a:lnTo>
                    <a:lnTo>
                      <a:pt x="404746" y="38863"/>
                    </a:lnTo>
                    <a:lnTo>
                      <a:pt x="383660" y="141502"/>
                    </a:lnTo>
                    <a:lnTo>
                      <a:pt x="254900" y="115050"/>
                    </a:lnTo>
                    <a:lnTo>
                      <a:pt x="231627" y="144450"/>
                    </a:lnTo>
                    <a:cubicBezTo>
                      <a:pt x="231136" y="146212"/>
                      <a:pt x="230137" y="147742"/>
                      <a:pt x="228931" y="149181"/>
                    </a:cubicBezTo>
                    <a:lnTo>
                      <a:pt x="209971" y="171807"/>
                    </a:lnTo>
                    <a:cubicBezTo>
                      <a:pt x="208321" y="173891"/>
                      <a:pt x="206671" y="175976"/>
                      <a:pt x="205020" y="178061"/>
                    </a:cubicBezTo>
                    <a:lnTo>
                      <a:pt x="204858" y="177909"/>
                    </a:lnTo>
                    <a:lnTo>
                      <a:pt x="173225" y="215657"/>
                    </a:lnTo>
                    <a:lnTo>
                      <a:pt x="171336" y="217234"/>
                    </a:lnTo>
                    <a:cubicBezTo>
                      <a:pt x="171310" y="217265"/>
                      <a:pt x="171284" y="217296"/>
                      <a:pt x="171241" y="217313"/>
                    </a:cubicBezTo>
                    <a:cubicBezTo>
                      <a:pt x="169892" y="219059"/>
                      <a:pt x="168157" y="220320"/>
                      <a:pt x="166295" y="221249"/>
                    </a:cubicBezTo>
                    <a:cubicBezTo>
                      <a:pt x="165870" y="221861"/>
                      <a:pt x="165284" y="222210"/>
                      <a:pt x="164678" y="222536"/>
                    </a:cubicBezTo>
                    <a:lnTo>
                      <a:pt x="120081" y="246499"/>
                    </a:lnTo>
                    <a:cubicBezTo>
                      <a:pt x="109746" y="252053"/>
                      <a:pt x="97772" y="248691"/>
                      <a:pt x="93337" y="238990"/>
                    </a:cubicBezTo>
                    <a:lnTo>
                      <a:pt x="92371" y="234537"/>
                    </a:lnTo>
                    <a:lnTo>
                      <a:pt x="72018" y="244595"/>
                    </a:lnTo>
                    <a:cubicBezTo>
                      <a:pt x="59711" y="250678"/>
                      <a:pt x="46099" y="246962"/>
                      <a:pt x="41615" y="236296"/>
                    </a:cubicBezTo>
                    <a:cubicBezTo>
                      <a:pt x="39674" y="231681"/>
                      <a:pt x="39760" y="226520"/>
                      <a:pt x="41788" y="221785"/>
                    </a:cubicBezTo>
                    <a:lnTo>
                      <a:pt x="28491" y="224953"/>
                    </a:lnTo>
                    <a:cubicBezTo>
                      <a:pt x="15281" y="228100"/>
                      <a:pt x="2691" y="221371"/>
                      <a:pt x="370" y="209923"/>
                    </a:cubicBezTo>
                    <a:cubicBezTo>
                      <a:pt x="-210" y="207061"/>
                      <a:pt x="-94" y="204175"/>
                      <a:pt x="614" y="201406"/>
                    </a:cubicBezTo>
                    <a:cubicBezTo>
                      <a:pt x="1322" y="198638"/>
                      <a:pt x="2621" y="195987"/>
                      <a:pt x="4405" y="193596"/>
                    </a:cubicBezTo>
                    <a:cubicBezTo>
                      <a:pt x="7973" y="188814"/>
                      <a:pt x="13483" y="185069"/>
                      <a:pt x="20088" y="183495"/>
                    </a:cubicBezTo>
                    <a:lnTo>
                      <a:pt x="34091" y="180158"/>
                    </a:lnTo>
                    <a:cubicBezTo>
                      <a:pt x="26264" y="178588"/>
                      <a:pt x="20218" y="173075"/>
                      <a:pt x="18680" y="165489"/>
                    </a:cubicBezTo>
                    <a:cubicBezTo>
                      <a:pt x="18100" y="162627"/>
                      <a:pt x="18217" y="159741"/>
                      <a:pt x="18924" y="1569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0" name="片側の 2 つの角を丸めた四角形 447">
                <a:extLst>
                  <a:ext uri="{FF2B5EF4-FFF2-40B4-BE49-F238E27FC236}">
                    <a16:creationId xmlns:a16="http://schemas.microsoft.com/office/drawing/2014/main" id="{776B84E0-1940-485E-A25F-5B6812097513}"/>
                  </a:ext>
                </a:extLst>
              </p:cNvPr>
              <p:cNvSpPr/>
              <p:nvPr/>
            </p:nvSpPr>
            <p:spPr>
              <a:xfrm rot="9900000">
                <a:off x="973552" y="3348986"/>
                <a:ext cx="146050" cy="860478"/>
              </a:xfrm>
              <a:custGeom>
                <a:avLst/>
                <a:gdLst>
                  <a:gd name="connsiteX0" fmla="*/ 73025 w 146050"/>
                  <a:gd name="connsiteY0" fmla="*/ 0 h 929970"/>
                  <a:gd name="connsiteX1" fmla="*/ 73025 w 146050"/>
                  <a:gd name="connsiteY1" fmla="*/ 0 h 929970"/>
                  <a:gd name="connsiteX2" fmla="*/ 146050 w 146050"/>
                  <a:gd name="connsiteY2" fmla="*/ 73025 h 929970"/>
                  <a:gd name="connsiteX3" fmla="*/ 146050 w 146050"/>
                  <a:gd name="connsiteY3" fmla="*/ 929970 h 929970"/>
                  <a:gd name="connsiteX4" fmla="*/ 146050 w 146050"/>
                  <a:gd name="connsiteY4" fmla="*/ 929970 h 929970"/>
                  <a:gd name="connsiteX5" fmla="*/ 0 w 146050"/>
                  <a:gd name="connsiteY5" fmla="*/ 929970 h 929970"/>
                  <a:gd name="connsiteX6" fmla="*/ 0 w 146050"/>
                  <a:gd name="connsiteY6" fmla="*/ 929970 h 929970"/>
                  <a:gd name="connsiteX7" fmla="*/ 0 w 146050"/>
                  <a:gd name="connsiteY7" fmla="*/ 73025 h 929970"/>
                  <a:gd name="connsiteX8" fmla="*/ 73025 w 146050"/>
                  <a:gd name="connsiteY8" fmla="*/ 0 h 929970"/>
                  <a:gd name="connsiteX0" fmla="*/ 73025 w 164465"/>
                  <a:gd name="connsiteY0" fmla="*/ 0 h 929970"/>
                  <a:gd name="connsiteX1" fmla="*/ 73025 w 164465"/>
                  <a:gd name="connsiteY1" fmla="*/ 0 h 929970"/>
                  <a:gd name="connsiteX2" fmla="*/ 146050 w 164465"/>
                  <a:gd name="connsiteY2" fmla="*/ 73025 h 929970"/>
                  <a:gd name="connsiteX3" fmla="*/ 146050 w 164465"/>
                  <a:gd name="connsiteY3" fmla="*/ 929970 h 929970"/>
                  <a:gd name="connsiteX4" fmla="*/ 146050 w 164465"/>
                  <a:gd name="connsiteY4" fmla="*/ 929970 h 929970"/>
                  <a:gd name="connsiteX5" fmla="*/ 0 w 164465"/>
                  <a:gd name="connsiteY5" fmla="*/ 929970 h 929970"/>
                  <a:gd name="connsiteX6" fmla="*/ 0 w 164465"/>
                  <a:gd name="connsiteY6" fmla="*/ 929970 h 929970"/>
                  <a:gd name="connsiteX7" fmla="*/ 0 w 164465"/>
                  <a:gd name="connsiteY7" fmla="*/ 73025 h 929970"/>
                  <a:gd name="connsiteX8" fmla="*/ 164465 w 164465"/>
                  <a:gd name="connsiteY8" fmla="*/ 91440 h 929970"/>
                  <a:gd name="connsiteX0" fmla="*/ 73025 w 146050"/>
                  <a:gd name="connsiteY0" fmla="*/ 0 h 929970"/>
                  <a:gd name="connsiteX1" fmla="*/ 73025 w 146050"/>
                  <a:gd name="connsiteY1" fmla="*/ 0 h 929970"/>
                  <a:gd name="connsiteX2" fmla="*/ 146050 w 146050"/>
                  <a:gd name="connsiteY2" fmla="*/ 73025 h 929970"/>
                  <a:gd name="connsiteX3" fmla="*/ 146050 w 146050"/>
                  <a:gd name="connsiteY3" fmla="*/ 929970 h 929970"/>
                  <a:gd name="connsiteX4" fmla="*/ 146050 w 146050"/>
                  <a:gd name="connsiteY4" fmla="*/ 929970 h 929970"/>
                  <a:gd name="connsiteX5" fmla="*/ 0 w 146050"/>
                  <a:gd name="connsiteY5" fmla="*/ 929970 h 929970"/>
                  <a:gd name="connsiteX6" fmla="*/ 0 w 146050"/>
                  <a:gd name="connsiteY6" fmla="*/ 929970 h 929970"/>
                  <a:gd name="connsiteX7" fmla="*/ 0 w 146050"/>
                  <a:gd name="connsiteY7" fmla="*/ 73025 h 929970"/>
                  <a:gd name="connsiteX0" fmla="*/ 73025 w 146050"/>
                  <a:gd name="connsiteY0" fmla="*/ 0 h 929970"/>
                  <a:gd name="connsiteX1" fmla="*/ 146050 w 146050"/>
                  <a:gd name="connsiteY1" fmla="*/ 73025 h 929970"/>
                  <a:gd name="connsiteX2" fmla="*/ 146050 w 146050"/>
                  <a:gd name="connsiteY2" fmla="*/ 929970 h 929970"/>
                  <a:gd name="connsiteX3" fmla="*/ 146050 w 146050"/>
                  <a:gd name="connsiteY3" fmla="*/ 929970 h 929970"/>
                  <a:gd name="connsiteX4" fmla="*/ 0 w 146050"/>
                  <a:gd name="connsiteY4" fmla="*/ 929970 h 929970"/>
                  <a:gd name="connsiteX5" fmla="*/ 0 w 146050"/>
                  <a:gd name="connsiteY5" fmla="*/ 929970 h 929970"/>
                  <a:gd name="connsiteX6" fmla="*/ 0 w 146050"/>
                  <a:gd name="connsiteY6" fmla="*/ 73025 h 929970"/>
                  <a:gd name="connsiteX0" fmla="*/ 146050 w 146050"/>
                  <a:gd name="connsiteY0" fmla="*/ 0 h 856945"/>
                  <a:gd name="connsiteX1" fmla="*/ 146050 w 146050"/>
                  <a:gd name="connsiteY1" fmla="*/ 856945 h 856945"/>
                  <a:gd name="connsiteX2" fmla="*/ 146050 w 146050"/>
                  <a:gd name="connsiteY2" fmla="*/ 856945 h 856945"/>
                  <a:gd name="connsiteX3" fmla="*/ 0 w 146050"/>
                  <a:gd name="connsiteY3" fmla="*/ 856945 h 856945"/>
                  <a:gd name="connsiteX4" fmla="*/ 0 w 146050"/>
                  <a:gd name="connsiteY4" fmla="*/ 856945 h 856945"/>
                  <a:gd name="connsiteX5" fmla="*/ 0 w 146050"/>
                  <a:gd name="connsiteY5" fmla="*/ 0 h 856945"/>
                  <a:gd name="connsiteX0" fmla="*/ 146050 w 146050"/>
                  <a:gd name="connsiteY0" fmla="*/ 0 h 856945"/>
                  <a:gd name="connsiteX1" fmla="*/ 146050 w 146050"/>
                  <a:gd name="connsiteY1" fmla="*/ 856945 h 856945"/>
                  <a:gd name="connsiteX2" fmla="*/ 146050 w 146050"/>
                  <a:gd name="connsiteY2" fmla="*/ 856945 h 856945"/>
                  <a:gd name="connsiteX3" fmla="*/ 0 w 146050"/>
                  <a:gd name="connsiteY3" fmla="*/ 856945 h 856945"/>
                  <a:gd name="connsiteX4" fmla="*/ 0 w 146050"/>
                  <a:gd name="connsiteY4" fmla="*/ 856945 h 856945"/>
                  <a:gd name="connsiteX5" fmla="*/ 1144 w 146050"/>
                  <a:gd name="connsiteY5" fmla="*/ 69333 h 856945"/>
                  <a:gd name="connsiteX0" fmla="*/ 142066 w 146050"/>
                  <a:gd name="connsiteY0" fmla="*/ 0 h 860478"/>
                  <a:gd name="connsiteX1" fmla="*/ 146050 w 146050"/>
                  <a:gd name="connsiteY1" fmla="*/ 860478 h 860478"/>
                  <a:gd name="connsiteX2" fmla="*/ 146050 w 146050"/>
                  <a:gd name="connsiteY2" fmla="*/ 860478 h 860478"/>
                  <a:gd name="connsiteX3" fmla="*/ 0 w 146050"/>
                  <a:gd name="connsiteY3" fmla="*/ 860478 h 860478"/>
                  <a:gd name="connsiteX4" fmla="*/ 0 w 146050"/>
                  <a:gd name="connsiteY4" fmla="*/ 860478 h 860478"/>
                  <a:gd name="connsiteX5" fmla="*/ 1144 w 146050"/>
                  <a:gd name="connsiteY5" fmla="*/ 72866 h 860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50" h="860478">
                    <a:moveTo>
                      <a:pt x="142066" y="0"/>
                    </a:moveTo>
                    <a:lnTo>
                      <a:pt x="146050" y="860478"/>
                    </a:lnTo>
                    <a:lnTo>
                      <a:pt x="146050" y="860478"/>
                    </a:lnTo>
                    <a:lnTo>
                      <a:pt x="0" y="860478"/>
                    </a:lnTo>
                    <a:lnTo>
                      <a:pt x="0" y="860478"/>
                    </a:lnTo>
                    <a:cubicBezTo>
                      <a:pt x="381" y="597941"/>
                      <a:pt x="763" y="335403"/>
                      <a:pt x="1144" y="72866"/>
                    </a:cubicBez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F7F6B0B5-E7BC-445D-B763-B0ED7E6DD22F}"/>
                </a:ext>
              </a:extLst>
            </p:cNvPr>
            <p:cNvGrpSpPr/>
            <p:nvPr/>
          </p:nvGrpSpPr>
          <p:grpSpPr>
            <a:xfrm>
              <a:off x="5287433" y="3651547"/>
              <a:ext cx="372762" cy="252172"/>
              <a:chOff x="1186809" y="3651547"/>
              <a:chExt cx="372762" cy="252172"/>
            </a:xfrm>
          </p:grpSpPr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AA81A068-487C-49BB-95C6-0E6B1A5461D1}"/>
                  </a:ext>
                </a:extLst>
              </p:cNvPr>
              <p:cNvSpPr/>
              <p:nvPr/>
            </p:nvSpPr>
            <p:spPr>
              <a:xfrm>
                <a:off x="1244538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BC7502C1-A521-481C-92F4-31556AB51F04}"/>
                  </a:ext>
                </a:extLst>
              </p:cNvPr>
              <p:cNvSpPr/>
              <p:nvPr/>
            </p:nvSpPr>
            <p:spPr>
              <a:xfrm>
                <a:off x="1449326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" name="楕円 7">
                <a:extLst>
                  <a:ext uri="{FF2B5EF4-FFF2-40B4-BE49-F238E27FC236}">
                    <a16:creationId xmlns:a16="http://schemas.microsoft.com/office/drawing/2014/main" id="{AA0F47C8-CE35-45F9-90C5-B93D8A11D623}"/>
                  </a:ext>
                </a:extLst>
              </p:cNvPr>
              <p:cNvSpPr/>
              <p:nvPr/>
            </p:nvSpPr>
            <p:spPr>
              <a:xfrm>
                <a:off x="1347665" y="3806107"/>
                <a:ext cx="50326" cy="18515"/>
              </a:xfrm>
              <a:custGeom>
                <a:avLst/>
                <a:gdLst>
                  <a:gd name="connsiteX0" fmla="*/ 0 w 431163"/>
                  <a:gd name="connsiteY0" fmla="*/ 94590 h 189180"/>
                  <a:gd name="connsiteX1" fmla="*/ 215582 w 431163"/>
                  <a:gd name="connsiteY1" fmla="*/ 0 h 189180"/>
                  <a:gd name="connsiteX2" fmla="*/ 431164 w 431163"/>
                  <a:gd name="connsiteY2" fmla="*/ 94590 h 189180"/>
                  <a:gd name="connsiteX3" fmla="*/ 215582 w 431163"/>
                  <a:gd name="connsiteY3" fmla="*/ 189180 h 189180"/>
                  <a:gd name="connsiteX4" fmla="*/ 0 w 431163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30169 h 124759"/>
                  <a:gd name="connsiteX1" fmla="*/ 210820 w 431164"/>
                  <a:gd name="connsiteY1" fmla="*/ 9397 h 124759"/>
                  <a:gd name="connsiteX2" fmla="*/ 431164 w 431164"/>
                  <a:gd name="connsiteY2" fmla="*/ 30169 h 124759"/>
                  <a:gd name="connsiteX3" fmla="*/ 215582 w 431164"/>
                  <a:gd name="connsiteY3" fmla="*/ 124759 h 124759"/>
                  <a:gd name="connsiteX4" fmla="*/ 0 w 431164"/>
                  <a:gd name="connsiteY4" fmla="*/ 30169 h 124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164" h="124759">
                    <a:moveTo>
                      <a:pt x="0" y="30169"/>
                    </a:moveTo>
                    <a:cubicBezTo>
                      <a:pt x="0" y="-22072"/>
                      <a:pt x="91757" y="9397"/>
                      <a:pt x="210820" y="9397"/>
                    </a:cubicBezTo>
                    <a:cubicBezTo>
                      <a:pt x="329883" y="9397"/>
                      <a:pt x="431164" y="-22072"/>
                      <a:pt x="431164" y="30169"/>
                    </a:cubicBezTo>
                    <a:cubicBezTo>
                      <a:pt x="431164" y="82410"/>
                      <a:pt x="334645" y="69990"/>
                      <a:pt x="215582" y="124759"/>
                    </a:cubicBezTo>
                    <a:cubicBezTo>
                      <a:pt x="96519" y="69990"/>
                      <a:pt x="0" y="82410"/>
                      <a:pt x="0" y="30169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" name="二等辺三角形 9">
                <a:extLst>
                  <a:ext uri="{FF2B5EF4-FFF2-40B4-BE49-F238E27FC236}">
                    <a16:creationId xmlns:a16="http://schemas.microsoft.com/office/drawing/2014/main" id="{33C49668-B5C1-44DE-8FB0-C6E9D0E3C8EA}"/>
                  </a:ext>
                </a:extLst>
              </p:cNvPr>
              <p:cNvSpPr/>
              <p:nvPr/>
            </p:nvSpPr>
            <p:spPr>
              <a:xfrm>
                <a:off x="1297389" y="3857999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" name="月 46">
                <a:extLst>
                  <a:ext uri="{FF2B5EF4-FFF2-40B4-BE49-F238E27FC236}">
                    <a16:creationId xmlns:a16="http://schemas.microsoft.com/office/drawing/2014/main" id="{2FF8EE23-C8A5-4A39-AE17-8427D3A3883D}"/>
                  </a:ext>
                </a:extLst>
              </p:cNvPr>
              <p:cNvSpPr/>
              <p:nvPr/>
            </p:nvSpPr>
            <p:spPr>
              <a:xfrm rot="5400000">
                <a:off x="1240288" y="3598068"/>
                <a:ext cx="45719" cy="152678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" name="月 47">
                <a:extLst>
                  <a:ext uri="{FF2B5EF4-FFF2-40B4-BE49-F238E27FC236}">
                    <a16:creationId xmlns:a16="http://schemas.microsoft.com/office/drawing/2014/main" id="{D72019AC-3DDE-47ED-AD81-73BD637EAEE9}"/>
                  </a:ext>
                </a:extLst>
              </p:cNvPr>
              <p:cNvSpPr/>
              <p:nvPr/>
            </p:nvSpPr>
            <p:spPr>
              <a:xfrm rot="16200000" flipH="1">
                <a:off x="1460372" y="3598068"/>
                <a:ext cx="45719" cy="152678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F4B69AE4-ADD9-4C4F-B4BA-8166249C35C5}"/>
              </a:ext>
            </a:extLst>
          </p:cNvPr>
          <p:cNvGrpSpPr>
            <a:grpSpLocks noChangeAspect="1"/>
          </p:cNvGrpSpPr>
          <p:nvPr/>
        </p:nvGrpSpPr>
        <p:grpSpPr>
          <a:xfrm>
            <a:off x="8295530" y="613014"/>
            <a:ext cx="740430" cy="1797128"/>
            <a:chOff x="6702645" y="3127873"/>
            <a:chExt cx="1234050" cy="2995213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A3289C44-11A8-4718-9810-3482914C47CA}"/>
                </a:ext>
              </a:extLst>
            </p:cNvPr>
            <p:cNvGrpSpPr/>
            <p:nvPr/>
          </p:nvGrpSpPr>
          <p:grpSpPr>
            <a:xfrm>
              <a:off x="6870661" y="3516238"/>
              <a:ext cx="1066034" cy="2606848"/>
              <a:chOff x="6870661" y="3516238"/>
              <a:chExt cx="1066034" cy="2606848"/>
            </a:xfrm>
          </p:grpSpPr>
          <p:sp>
            <p:nvSpPr>
              <p:cNvPr id="83" name="フリーフォーム 438">
                <a:extLst>
                  <a:ext uri="{FF2B5EF4-FFF2-40B4-BE49-F238E27FC236}">
                    <a16:creationId xmlns:a16="http://schemas.microsoft.com/office/drawing/2014/main" id="{5B3F7007-580F-466C-B70C-62035F2A2B31}"/>
                  </a:ext>
                </a:extLst>
              </p:cNvPr>
              <p:cNvSpPr/>
              <p:nvPr/>
            </p:nvSpPr>
            <p:spPr>
              <a:xfrm>
                <a:off x="6966039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4" name="フリーフォーム 439">
                <a:extLst>
                  <a:ext uri="{FF2B5EF4-FFF2-40B4-BE49-F238E27FC236}">
                    <a16:creationId xmlns:a16="http://schemas.microsoft.com/office/drawing/2014/main" id="{BE64841D-DADB-45F5-8486-51A6A4431DA2}"/>
                  </a:ext>
                </a:extLst>
              </p:cNvPr>
              <p:cNvSpPr/>
              <p:nvPr/>
            </p:nvSpPr>
            <p:spPr>
              <a:xfrm>
                <a:off x="6870661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" name="フリーフォーム 448">
                <a:extLst>
                  <a:ext uri="{FF2B5EF4-FFF2-40B4-BE49-F238E27FC236}">
                    <a16:creationId xmlns:a16="http://schemas.microsoft.com/office/drawing/2014/main" id="{9416421D-3D20-441A-BE3A-14EECBA7BC9D}"/>
                  </a:ext>
                </a:extLst>
              </p:cNvPr>
              <p:cNvSpPr/>
              <p:nvPr/>
            </p:nvSpPr>
            <p:spPr>
              <a:xfrm flipH="1">
                <a:off x="7338011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" name="フリーフォーム 449">
                <a:extLst>
                  <a:ext uri="{FF2B5EF4-FFF2-40B4-BE49-F238E27FC236}">
                    <a16:creationId xmlns:a16="http://schemas.microsoft.com/office/drawing/2014/main" id="{55F2484B-5968-4D53-A273-A52BE1688E88}"/>
                  </a:ext>
                </a:extLst>
              </p:cNvPr>
              <p:cNvSpPr/>
              <p:nvPr/>
            </p:nvSpPr>
            <p:spPr>
              <a:xfrm flipH="1">
                <a:off x="7611774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" name="涙形 86">
                <a:extLst>
                  <a:ext uri="{FF2B5EF4-FFF2-40B4-BE49-F238E27FC236}">
                    <a16:creationId xmlns:a16="http://schemas.microsoft.com/office/drawing/2014/main" id="{9A95B36C-762F-4CA1-8ECA-0FC75DE6DE46}"/>
                  </a:ext>
                </a:extLst>
              </p:cNvPr>
              <p:cNvSpPr/>
              <p:nvPr/>
            </p:nvSpPr>
            <p:spPr>
              <a:xfrm rot="15300000">
                <a:off x="7120119" y="3516238"/>
                <a:ext cx="456659" cy="456659"/>
              </a:xfrm>
              <a:prstGeom prst="teardrop">
                <a:avLst>
                  <a:gd name="adj" fmla="val 110578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" name="円/楕円 632">
                <a:extLst>
                  <a:ext uri="{FF2B5EF4-FFF2-40B4-BE49-F238E27FC236}">
                    <a16:creationId xmlns:a16="http://schemas.microsoft.com/office/drawing/2014/main" id="{483E4171-E99D-4666-B69E-F9EEE3F976D8}"/>
                  </a:ext>
                </a:extLst>
              </p:cNvPr>
              <p:cNvSpPr/>
              <p:nvPr/>
            </p:nvSpPr>
            <p:spPr>
              <a:xfrm rot="900000" flipH="1">
                <a:off x="7522711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" name="円/楕円 633">
                <a:extLst>
                  <a:ext uri="{FF2B5EF4-FFF2-40B4-BE49-F238E27FC236}">
                    <a16:creationId xmlns:a16="http://schemas.microsoft.com/office/drawing/2014/main" id="{DB12CA10-585C-4250-97C6-092754837570}"/>
                  </a:ext>
                </a:extLst>
              </p:cNvPr>
              <p:cNvSpPr/>
              <p:nvPr/>
            </p:nvSpPr>
            <p:spPr>
              <a:xfrm rot="20700000">
                <a:off x="7098272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" name="台形 89">
                <a:extLst>
                  <a:ext uri="{FF2B5EF4-FFF2-40B4-BE49-F238E27FC236}">
                    <a16:creationId xmlns:a16="http://schemas.microsoft.com/office/drawing/2014/main" id="{A492199E-2F6A-486C-B694-D11A68A2F14A}"/>
                  </a:ext>
                </a:extLst>
              </p:cNvPr>
              <p:cNvSpPr/>
              <p:nvPr/>
            </p:nvSpPr>
            <p:spPr>
              <a:xfrm>
                <a:off x="7260131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" name="台形 90">
                <a:extLst>
                  <a:ext uri="{FF2B5EF4-FFF2-40B4-BE49-F238E27FC236}">
                    <a16:creationId xmlns:a16="http://schemas.microsoft.com/office/drawing/2014/main" id="{46711B29-9C0B-4FE4-B4A7-B0766A17FB5F}"/>
                  </a:ext>
                </a:extLst>
              </p:cNvPr>
              <p:cNvSpPr/>
              <p:nvPr/>
            </p:nvSpPr>
            <p:spPr>
              <a:xfrm rot="10800000">
                <a:off x="7185438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" name="円/楕円 586">
                <a:extLst>
                  <a:ext uri="{FF2B5EF4-FFF2-40B4-BE49-F238E27FC236}">
                    <a16:creationId xmlns:a16="http://schemas.microsoft.com/office/drawing/2014/main" id="{07DCAF4B-4463-4DF9-8F5E-39B04B00B452}"/>
                  </a:ext>
                </a:extLst>
              </p:cNvPr>
              <p:cNvSpPr/>
              <p:nvPr/>
            </p:nvSpPr>
            <p:spPr>
              <a:xfrm>
                <a:off x="7143306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" name="フリーフォーム 588">
                <a:extLst>
                  <a:ext uri="{FF2B5EF4-FFF2-40B4-BE49-F238E27FC236}">
                    <a16:creationId xmlns:a16="http://schemas.microsoft.com/office/drawing/2014/main" id="{756B2C16-9B26-4C85-85C3-22D6D39508CD}"/>
                  </a:ext>
                </a:extLst>
              </p:cNvPr>
              <p:cNvSpPr/>
              <p:nvPr/>
            </p:nvSpPr>
            <p:spPr>
              <a:xfrm>
                <a:off x="7056632" y="4097337"/>
                <a:ext cx="593730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377646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92180">
                    <a:moveTo>
                      <a:pt x="98957" y="0"/>
                    </a:moveTo>
                    <a:lnTo>
                      <a:pt x="154266" y="0"/>
                    </a:lnTo>
                    <a:lnTo>
                      <a:pt x="300422" y="377646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3860" y="638690"/>
                    </a:lnTo>
                    <a:lnTo>
                      <a:pt x="589909" y="948532"/>
                    </a:lnTo>
                    <a:lnTo>
                      <a:pt x="323658" y="992180"/>
                    </a:lnTo>
                    <a:lnTo>
                      <a:pt x="289987" y="940147"/>
                    </a:lnTo>
                    <a:lnTo>
                      <a:pt x="257635" y="990141"/>
                    </a:lnTo>
                    <a:lnTo>
                      <a:pt x="3820" y="948532"/>
                    </a:lnTo>
                    <a:lnTo>
                      <a:pt x="69871" y="638688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" name="フリーフォーム 592">
                <a:extLst>
                  <a:ext uri="{FF2B5EF4-FFF2-40B4-BE49-F238E27FC236}">
                    <a16:creationId xmlns:a16="http://schemas.microsoft.com/office/drawing/2014/main" id="{9B4F9D6F-FB7A-4CDB-81CB-EA68772F8499}"/>
                  </a:ext>
                </a:extLst>
              </p:cNvPr>
              <p:cNvSpPr/>
              <p:nvPr/>
            </p:nvSpPr>
            <p:spPr>
              <a:xfrm rot="10800000">
                <a:off x="7185438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" name="フリーフォーム 593">
                <a:extLst>
                  <a:ext uri="{FF2B5EF4-FFF2-40B4-BE49-F238E27FC236}">
                    <a16:creationId xmlns:a16="http://schemas.microsoft.com/office/drawing/2014/main" id="{5D34839C-A935-42A2-99ED-52047092CFCC}"/>
                  </a:ext>
                </a:extLst>
              </p:cNvPr>
              <p:cNvSpPr/>
              <p:nvPr/>
            </p:nvSpPr>
            <p:spPr>
              <a:xfrm flipH="1">
                <a:off x="7138352" y="4081463"/>
                <a:ext cx="430289" cy="410034"/>
              </a:xfrm>
              <a:custGeom>
                <a:avLst/>
                <a:gdLst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35744 w 430289"/>
                  <a:gd name="connsiteY10" fmla="*/ 614363 h 614363"/>
                  <a:gd name="connsiteX11" fmla="*/ 224119 w 430289"/>
                  <a:gd name="connsiteY11" fmla="*/ 565193 h 614363"/>
                  <a:gd name="connsiteX12" fmla="*/ 392188 w 430289"/>
                  <a:gd name="connsiteY12" fmla="*/ 285751 h 614363"/>
                  <a:gd name="connsiteX13" fmla="*/ 358851 w 430289"/>
                  <a:gd name="connsiteY13" fmla="*/ 230982 h 614363"/>
                  <a:gd name="connsiteX14" fmla="*/ 430289 w 430289"/>
                  <a:gd name="connsiteY14" fmla="*/ 214314 h 614363"/>
                  <a:gd name="connsiteX15" fmla="*/ 380283 w 430289"/>
                  <a:gd name="connsiteY15" fmla="*/ 14289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24119 w 430289"/>
                  <a:gd name="connsiteY10" fmla="*/ 565193 h 614363"/>
                  <a:gd name="connsiteX11" fmla="*/ 392188 w 430289"/>
                  <a:gd name="connsiteY11" fmla="*/ 285751 h 614363"/>
                  <a:gd name="connsiteX12" fmla="*/ 358851 w 430289"/>
                  <a:gd name="connsiteY12" fmla="*/ 230982 h 614363"/>
                  <a:gd name="connsiteX13" fmla="*/ 430289 w 430289"/>
                  <a:gd name="connsiteY13" fmla="*/ 214314 h 614363"/>
                  <a:gd name="connsiteX14" fmla="*/ 380283 w 430289"/>
                  <a:gd name="connsiteY14" fmla="*/ 14289 h 614363"/>
                  <a:gd name="connsiteX15" fmla="*/ 339802 w 430289"/>
                  <a:gd name="connsiteY15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392188 w 430289"/>
                  <a:gd name="connsiteY10" fmla="*/ 285751 h 614363"/>
                  <a:gd name="connsiteX11" fmla="*/ 358851 w 430289"/>
                  <a:gd name="connsiteY11" fmla="*/ 230982 h 614363"/>
                  <a:gd name="connsiteX12" fmla="*/ 430289 w 430289"/>
                  <a:gd name="connsiteY12" fmla="*/ 214314 h 614363"/>
                  <a:gd name="connsiteX13" fmla="*/ 380283 w 430289"/>
                  <a:gd name="connsiteY13" fmla="*/ 14289 h 614363"/>
                  <a:gd name="connsiteX14" fmla="*/ 339802 w 430289"/>
                  <a:gd name="connsiteY14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194545 w 430289"/>
                  <a:gd name="connsiteY7" fmla="*/ 614363 h 614363"/>
                  <a:gd name="connsiteX8" fmla="*/ 215145 w 430289"/>
                  <a:gd name="connsiteY8" fmla="*/ 580113 h 614363"/>
                  <a:gd name="connsiteX9" fmla="*/ 392188 w 430289"/>
                  <a:gd name="connsiteY9" fmla="*/ 285751 h 614363"/>
                  <a:gd name="connsiteX10" fmla="*/ 358851 w 430289"/>
                  <a:gd name="connsiteY10" fmla="*/ 230982 h 614363"/>
                  <a:gd name="connsiteX11" fmla="*/ 430289 w 430289"/>
                  <a:gd name="connsiteY11" fmla="*/ 214314 h 614363"/>
                  <a:gd name="connsiteX12" fmla="*/ 380283 w 430289"/>
                  <a:gd name="connsiteY12" fmla="*/ 14289 h 614363"/>
                  <a:gd name="connsiteX13" fmla="*/ 339802 w 430289"/>
                  <a:gd name="connsiteY13" fmla="*/ 0 h 614363"/>
                  <a:gd name="connsiteX0" fmla="*/ 339802 w 430289"/>
                  <a:gd name="connsiteY0" fmla="*/ 0 h 580113"/>
                  <a:gd name="connsiteX1" fmla="*/ 215145 w 430289"/>
                  <a:gd name="connsiteY1" fmla="*/ 527238 h 580113"/>
                  <a:gd name="connsiteX2" fmla="*/ 90487 w 430289"/>
                  <a:gd name="connsiteY2" fmla="*/ 0 h 580113"/>
                  <a:gd name="connsiteX3" fmla="*/ 50006 w 430289"/>
                  <a:gd name="connsiteY3" fmla="*/ 14289 h 580113"/>
                  <a:gd name="connsiteX4" fmla="*/ 0 w 430289"/>
                  <a:gd name="connsiteY4" fmla="*/ 214314 h 580113"/>
                  <a:gd name="connsiteX5" fmla="*/ 71438 w 430289"/>
                  <a:gd name="connsiteY5" fmla="*/ 230982 h 580113"/>
                  <a:gd name="connsiteX6" fmla="*/ 38101 w 430289"/>
                  <a:gd name="connsiteY6" fmla="*/ 285751 h 580113"/>
                  <a:gd name="connsiteX7" fmla="*/ 215145 w 430289"/>
                  <a:gd name="connsiteY7" fmla="*/ 580113 h 580113"/>
                  <a:gd name="connsiteX8" fmla="*/ 392188 w 430289"/>
                  <a:gd name="connsiteY8" fmla="*/ 285751 h 580113"/>
                  <a:gd name="connsiteX9" fmla="*/ 358851 w 430289"/>
                  <a:gd name="connsiteY9" fmla="*/ 230982 h 580113"/>
                  <a:gd name="connsiteX10" fmla="*/ 430289 w 430289"/>
                  <a:gd name="connsiteY10" fmla="*/ 214314 h 580113"/>
                  <a:gd name="connsiteX11" fmla="*/ 380283 w 430289"/>
                  <a:gd name="connsiteY11" fmla="*/ 14289 h 580113"/>
                  <a:gd name="connsiteX12" fmla="*/ 339802 w 430289"/>
                  <a:gd name="connsiteY12" fmla="*/ 0 h 58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0289" h="580113">
                    <a:moveTo>
                      <a:pt x="339802" y="0"/>
                    </a:moveTo>
                    <a:lnTo>
                      <a:pt x="215145" y="527238"/>
                    </a:lnTo>
                    <a:lnTo>
                      <a:pt x="90487" y="0"/>
                    </a:lnTo>
                    <a:lnTo>
                      <a:pt x="50006" y="14289"/>
                    </a:lnTo>
                    <a:lnTo>
                      <a:pt x="0" y="214314"/>
                    </a:lnTo>
                    <a:lnTo>
                      <a:pt x="71438" y="230982"/>
                    </a:lnTo>
                    <a:lnTo>
                      <a:pt x="38101" y="285751"/>
                    </a:lnTo>
                    <a:lnTo>
                      <a:pt x="215145" y="580113"/>
                    </a:lnTo>
                    <a:lnTo>
                      <a:pt x="392188" y="285751"/>
                    </a:lnTo>
                    <a:lnTo>
                      <a:pt x="358851" y="230982"/>
                    </a:lnTo>
                    <a:lnTo>
                      <a:pt x="430289" y="214314"/>
                    </a:lnTo>
                    <a:lnTo>
                      <a:pt x="380283" y="14289"/>
                    </a:lnTo>
                    <a:lnTo>
                      <a:pt x="339802" y="0"/>
                    </a:ln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" name="円/楕円 594">
                <a:extLst>
                  <a:ext uri="{FF2B5EF4-FFF2-40B4-BE49-F238E27FC236}">
                    <a16:creationId xmlns:a16="http://schemas.microsoft.com/office/drawing/2014/main" id="{2C178547-8012-4983-9363-2D96EAF3DD8A}"/>
                  </a:ext>
                </a:extLst>
              </p:cNvPr>
              <p:cNvSpPr/>
              <p:nvPr/>
            </p:nvSpPr>
            <p:spPr>
              <a:xfrm>
                <a:off x="7326142" y="4790846"/>
                <a:ext cx="45719" cy="4571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" name="円/楕円 599">
                <a:extLst>
                  <a:ext uri="{FF2B5EF4-FFF2-40B4-BE49-F238E27FC236}">
                    <a16:creationId xmlns:a16="http://schemas.microsoft.com/office/drawing/2014/main" id="{CFE2F78A-0354-4AB7-AD7F-224CC11CE6E1}"/>
                  </a:ext>
                </a:extLst>
              </p:cNvPr>
              <p:cNvSpPr/>
              <p:nvPr/>
            </p:nvSpPr>
            <p:spPr>
              <a:xfrm>
                <a:off x="7326142" y="4664640"/>
                <a:ext cx="45719" cy="4571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4BAE1813-1170-438E-9801-D327E8B1BBC3}"/>
                  </a:ext>
                </a:extLst>
              </p:cNvPr>
              <p:cNvGrpSpPr/>
              <p:nvPr/>
            </p:nvGrpSpPr>
            <p:grpSpPr>
              <a:xfrm flipH="1">
                <a:off x="7417805" y="4265563"/>
                <a:ext cx="518890" cy="490305"/>
                <a:chOff x="6768878" y="4265563"/>
                <a:chExt cx="518890" cy="490305"/>
              </a:xfrm>
            </p:grpSpPr>
            <p:sp>
              <p:nvSpPr>
                <p:cNvPr id="99" name="フリーフォーム 314">
                  <a:extLst>
                    <a:ext uri="{FF2B5EF4-FFF2-40B4-BE49-F238E27FC236}">
                      <a16:creationId xmlns:a16="http://schemas.microsoft.com/office/drawing/2014/main" id="{B35B7DEB-9205-4DED-9D56-CBD7F3A9FFA5}"/>
                    </a:ext>
                  </a:extLst>
                </p:cNvPr>
                <p:cNvSpPr/>
                <p:nvPr/>
              </p:nvSpPr>
              <p:spPr>
                <a:xfrm rot="610876">
                  <a:off x="7058427" y="4608323"/>
                  <a:ext cx="153096" cy="147545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35585 w 407496"/>
                    <a:gd name="connsiteY9" fmla="*/ 392721 h 392721"/>
                    <a:gd name="connsiteX10" fmla="*/ 167647 w 407496"/>
                    <a:gd name="connsiteY10" fmla="*/ 392720 h 392721"/>
                    <a:gd name="connsiteX11" fmla="*/ 146968 w 407496"/>
                    <a:gd name="connsiteY11" fmla="*/ 388545 h 392721"/>
                    <a:gd name="connsiteX12" fmla="*/ 145241 w 407496"/>
                    <a:gd name="connsiteY12" fmla="*/ 387381 h 392721"/>
                    <a:gd name="connsiteX13" fmla="*/ 124022 w 407496"/>
                    <a:gd name="connsiteY13" fmla="*/ 384849 h 392721"/>
                    <a:gd name="connsiteX14" fmla="*/ 99198 w 407496"/>
                    <a:gd name="connsiteY14" fmla="*/ 363761 h 392721"/>
                    <a:gd name="connsiteX15" fmla="*/ 98212 w 407496"/>
                    <a:gd name="connsiteY15" fmla="*/ 361270 h 392721"/>
                    <a:gd name="connsiteX16" fmla="*/ 93849 w 407496"/>
                    <a:gd name="connsiteY16" fmla="*/ 366650 h 392721"/>
                    <a:gd name="connsiteX17" fmla="*/ 52121 w 407496"/>
                    <a:gd name="connsiteY17" fmla="*/ 379766 h 392721"/>
                    <a:gd name="connsiteX18" fmla="*/ 225 w 407496"/>
                    <a:gd name="connsiteY18" fmla="*/ 317806 h 392721"/>
                    <a:gd name="connsiteX19" fmla="*/ 20103 w 407496"/>
                    <a:gd name="connsiteY19" fmla="*/ 92911 h 392721"/>
                    <a:gd name="connsiteX20" fmla="*/ 59509 w 407496"/>
                    <a:gd name="connsiteY20" fmla="*/ 43530 h 392721"/>
                    <a:gd name="connsiteX21" fmla="*/ 71374 w 407496"/>
                    <a:gd name="connsiteY21" fmla="*/ 42206 h 392721"/>
                    <a:gd name="connsiteX22" fmla="*/ 74764 w 407496"/>
                    <a:gd name="connsiteY22" fmla="*/ 30563 h 392721"/>
                    <a:gd name="connsiteX23" fmla="*/ 107625 w 407496"/>
                    <a:gd name="connsiteY23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88713 w 407496"/>
                    <a:gd name="connsiteY7" fmla="*/ 339594 h 392721"/>
                    <a:gd name="connsiteX8" fmla="*/ 235585 w 407496"/>
                    <a:gd name="connsiteY8" fmla="*/ 392721 h 392721"/>
                    <a:gd name="connsiteX9" fmla="*/ 167647 w 407496"/>
                    <a:gd name="connsiteY9" fmla="*/ 392720 h 392721"/>
                    <a:gd name="connsiteX10" fmla="*/ 146968 w 407496"/>
                    <a:gd name="connsiteY10" fmla="*/ 388545 h 392721"/>
                    <a:gd name="connsiteX11" fmla="*/ 145241 w 407496"/>
                    <a:gd name="connsiteY11" fmla="*/ 387381 h 392721"/>
                    <a:gd name="connsiteX12" fmla="*/ 124022 w 407496"/>
                    <a:gd name="connsiteY12" fmla="*/ 384849 h 392721"/>
                    <a:gd name="connsiteX13" fmla="*/ 99198 w 407496"/>
                    <a:gd name="connsiteY13" fmla="*/ 363761 h 392721"/>
                    <a:gd name="connsiteX14" fmla="*/ 98212 w 407496"/>
                    <a:gd name="connsiteY14" fmla="*/ 361270 h 392721"/>
                    <a:gd name="connsiteX15" fmla="*/ 93849 w 407496"/>
                    <a:gd name="connsiteY15" fmla="*/ 366650 h 392721"/>
                    <a:gd name="connsiteX16" fmla="*/ 52121 w 407496"/>
                    <a:gd name="connsiteY16" fmla="*/ 379766 h 392721"/>
                    <a:gd name="connsiteX17" fmla="*/ 225 w 407496"/>
                    <a:gd name="connsiteY17" fmla="*/ 317806 h 392721"/>
                    <a:gd name="connsiteX18" fmla="*/ 20103 w 407496"/>
                    <a:gd name="connsiteY18" fmla="*/ 92911 h 392721"/>
                    <a:gd name="connsiteX19" fmla="*/ 59509 w 407496"/>
                    <a:gd name="connsiteY19" fmla="*/ 43530 h 392721"/>
                    <a:gd name="connsiteX20" fmla="*/ 71374 w 407496"/>
                    <a:gd name="connsiteY20" fmla="*/ 42206 h 392721"/>
                    <a:gd name="connsiteX21" fmla="*/ 74764 w 407496"/>
                    <a:gd name="connsiteY21" fmla="*/ 30563 h 392721"/>
                    <a:gd name="connsiteX22" fmla="*/ 107625 w 407496"/>
                    <a:gd name="connsiteY22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5 w 407496"/>
                    <a:gd name="connsiteY7" fmla="*/ 392721 h 392721"/>
                    <a:gd name="connsiteX8" fmla="*/ 167647 w 407496"/>
                    <a:gd name="connsiteY8" fmla="*/ 392720 h 392721"/>
                    <a:gd name="connsiteX9" fmla="*/ 146968 w 407496"/>
                    <a:gd name="connsiteY9" fmla="*/ 388545 h 392721"/>
                    <a:gd name="connsiteX10" fmla="*/ 145241 w 407496"/>
                    <a:gd name="connsiteY10" fmla="*/ 387381 h 392721"/>
                    <a:gd name="connsiteX11" fmla="*/ 124022 w 407496"/>
                    <a:gd name="connsiteY11" fmla="*/ 384849 h 392721"/>
                    <a:gd name="connsiteX12" fmla="*/ 99198 w 407496"/>
                    <a:gd name="connsiteY12" fmla="*/ 363761 h 392721"/>
                    <a:gd name="connsiteX13" fmla="*/ 98212 w 407496"/>
                    <a:gd name="connsiteY13" fmla="*/ 361270 h 392721"/>
                    <a:gd name="connsiteX14" fmla="*/ 93849 w 407496"/>
                    <a:gd name="connsiteY14" fmla="*/ 366650 h 392721"/>
                    <a:gd name="connsiteX15" fmla="*/ 52121 w 407496"/>
                    <a:gd name="connsiteY15" fmla="*/ 379766 h 392721"/>
                    <a:gd name="connsiteX16" fmla="*/ 225 w 407496"/>
                    <a:gd name="connsiteY16" fmla="*/ 317806 h 392721"/>
                    <a:gd name="connsiteX17" fmla="*/ 20103 w 407496"/>
                    <a:gd name="connsiteY17" fmla="*/ 92911 h 392721"/>
                    <a:gd name="connsiteX18" fmla="*/ 59509 w 407496"/>
                    <a:gd name="connsiteY18" fmla="*/ 43530 h 392721"/>
                    <a:gd name="connsiteX19" fmla="*/ 71374 w 407496"/>
                    <a:gd name="connsiteY19" fmla="*/ 42206 h 392721"/>
                    <a:gd name="connsiteX20" fmla="*/ 74764 w 407496"/>
                    <a:gd name="connsiteY20" fmla="*/ 30563 h 392721"/>
                    <a:gd name="connsiteX21" fmla="*/ 107625 w 407496"/>
                    <a:gd name="connsiteY21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5" y="392721"/>
                      </a:ln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0" name="片側の 2 つの角を丸めた四角形 590">
                  <a:extLst>
                    <a:ext uri="{FF2B5EF4-FFF2-40B4-BE49-F238E27FC236}">
                      <a16:creationId xmlns:a16="http://schemas.microsoft.com/office/drawing/2014/main" id="{FC8BCBD5-DC59-4AFA-A96C-83B901AC669A}"/>
                    </a:ext>
                  </a:extLst>
                </p:cNvPr>
                <p:cNvSpPr/>
                <p:nvPr/>
              </p:nvSpPr>
              <p:spPr>
                <a:xfrm rot="2700000">
                  <a:off x="6832843" y="4201598"/>
                  <a:ext cx="390960" cy="518890"/>
                </a:xfrm>
                <a:custGeom>
                  <a:avLst/>
                  <a:gdLst>
                    <a:gd name="connsiteX0" fmla="*/ 1661 w 390960"/>
                    <a:gd name="connsiteY0" fmla="*/ 0 h 518890"/>
                    <a:gd name="connsiteX1" fmla="*/ 74650 w 390960"/>
                    <a:gd name="connsiteY1" fmla="*/ 64919 h 518890"/>
                    <a:gd name="connsiteX2" fmla="*/ 146364 w 390960"/>
                    <a:gd name="connsiteY2" fmla="*/ 133357 h 518890"/>
                    <a:gd name="connsiteX3" fmla="*/ 147309 w 390960"/>
                    <a:gd name="connsiteY3" fmla="*/ 351643 h 518890"/>
                    <a:gd name="connsiteX4" fmla="*/ 355036 w 390960"/>
                    <a:gd name="connsiteY4" fmla="*/ 298929 h 518890"/>
                    <a:gd name="connsiteX5" fmla="*/ 390960 w 390960"/>
                    <a:gd name="connsiteY5" fmla="*/ 440493 h 518890"/>
                    <a:gd name="connsiteX6" fmla="*/ 90928 w 390960"/>
                    <a:gd name="connsiteY6" fmla="*/ 516630 h 518890"/>
                    <a:gd name="connsiteX7" fmla="*/ 2185 w 390960"/>
                    <a:gd name="connsiteY7" fmla="*/ 463811 h 518890"/>
                    <a:gd name="connsiteX8" fmla="*/ 1661 w 390960"/>
                    <a:gd name="connsiteY8" fmla="*/ 432324 h 518890"/>
                    <a:gd name="connsiteX9" fmla="*/ 1661 w 390960"/>
                    <a:gd name="connsiteY9" fmla="*/ 0 h 518890"/>
                    <a:gd name="connsiteX0" fmla="*/ 74650 w 390960"/>
                    <a:gd name="connsiteY0" fmla="*/ 64919 h 518890"/>
                    <a:gd name="connsiteX1" fmla="*/ 146364 w 390960"/>
                    <a:gd name="connsiteY1" fmla="*/ 133357 h 518890"/>
                    <a:gd name="connsiteX2" fmla="*/ 147309 w 390960"/>
                    <a:gd name="connsiteY2" fmla="*/ 351643 h 518890"/>
                    <a:gd name="connsiteX3" fmla="*/ 355036 w 390960"/>
                    <a:gd name="connsiteY3" fmla="*/ 298929 h 518890"/>
                    <a:gd name="connsiteX4" fmla="*/ 390960 w 390960"/>
                    <a:gd name="connsiteY4" fmla="*/ 440493 h 518890"/>
                    <a:gd name="connsiteX5" fmla="*/ 90928 w 390960"/>
                    <a:gd name="connsiteY5" fmla="*/ 516630 h 518890"/>
                    <a:gd name="connsiteX6" fmla="*/ 2185 w 390960"/>
                    <a:gd name="connsiteY6" fmla="*/ 463811 h 518890"/>
                    <a:gd name="connsiteX7" fmla="*/ 1661 w 390960"/>
                    <a:gd name="connsiteY7" fmla="*/ 432324 h 518890"/>
                    <a:gd name="connsiteX8" fmla="*/ 1661 w 390960"/>
                    <a:gd name="connsiteY8" fmla="*/ 0 h 518890"/>
                    <a:gd name="connsiteX9" fmla="*/ 166090 w 390960"/>
                    <a:gd name="connsiteY9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8" fmla="*/ 166090 w 390960"/>
                    <a:gd name="connsiteY8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90960" h="518890">
                      <a:moveTo>
                        <a:pt x="146364" y="133357"/>
                      </a:moveTo>
                      <a:lnTo>
                        <a:pt x="147309" y="351643"/>
                      </a:lnTo>
                      <a:lnTo>
                        <a:pt x="355036" y="298929"/>
                      </a:lnTo>
                      <a:lnTo>
                        <a:pt x="390960" y="440493"/>
                      </a:lnTo>
                      <a:lnTo>
                        <a:pt x="90928" y="516630"/>
                      </a:lnTo>
                      <a:cubicBezTo>
                        <a:pt x="51836" y="526550"/>
                        <a:pt x="12105" y="502902"/>
                        <a:pt x="2185" y="463811"/>
                      </a:cubicBezTo>
                      <a:cubicBezTo>
                        <a:pt x="-527" y="453126"/>
                        <a:pt x="-730" y="442395"/>
                        <a:pt x="1661" y="432324"/>
                      </a:cubicBezTo>
                      <a:lnTo>
                        <a:pt x="1661" y="0"/>
                      </a:lnTo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A77FD417-C6E9-4C11-88C3-88BEBD192CAF}"/>
                </a:ext>
              </a:extLst>
            </p:cNvPr>
            <p:cNvGrpSpPr/>
            <p:nvPr/>
          </p:nvGrpSpPr>
          <p:grpSpPr>
            <a:xfrm>
              <a:off x="6702645" y="3127873"/>
              <a:ext cx="383858" cy="1081591"/>
              <a:chOff x="735744" y="3127873"/>
              <a:chExt cx="383858" cy="1081591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E80335C1-3F95-4D8E-961E-6950F36E0F2A}"/>
                  </a:ext>
                </a:extLst>
              </p:cNvPr>
              <p:cNvSpPr/>
              <p:nvPr/>
            </p:nvSpPr>
            <p:spPr>
              <a:xfrm rot="3600000">
                <a:off x="661166" y="3202451"/>
                <a:ext cx="388061" cy="238905"/>
              </a:xfrm>
              <a:custGeom>
                <a:avLst/>
                <a:gdLst>
                  <a:gd name="connsiteX0" fmla="*/ 18924 w 404746"/>
                  <a:gd name="connsiteY0" fmla="*/ 156973 h 249177"/>
                  <a:gd name="connsiteX1" fmla="*/ 22715 w 404746"/>
                  <a:gd name="connsiteY1" fmla="*/ 149162 h 249177"/>
                  <a:gd name="connsiteX2" fmla="*/ 38398 w 404746"/>
                  <a:gd name="connsiteY2" fmla="*/ 139061 h 249177"/>
                  <a:gd name="connsiteX3" fmla="*/ 91554 w 404746"/>
                  <a:gd name="connsiteY3" fmla="*/ 126396 h 249177"/>
                  <a:gd name="connsiteX4" fmla="*/ 130199 w 404746"/>
                  <a:gd name="connsiteY4" fmla="*/ 99941 h 249177"/>
                  <a:gd name="connsiteX5" fmla="*/ 132708 w 404746"/>
                  <a:gd name="connsiteY5" fmla="*/ 96772 h 249177"/>
                  <a:gd name="connsiteX6" fmla="*/ 96009 w 404746"/>
                  <a:gd name="connsiteY6" fmla="*/ 96772 h 249177"/>
                  <a:gd name="connsiteX7" fmla="*/ 73538 w 404746"/>
                  <a:gd name="connsiteY7" fmla="*/ 72409 h 249177"/>
                  <a:gd name="connsiteX8" fmla="*/ 96009 w 404746"/>
                  <a:gd name="connsiteY8" fmla="*/ 48046 h 249177"/>
                  <a:gd name="connsiteX9" fmla="*/ 171280 w 404746"/>
                  <a:gd name="connsiteY9" fmla="*/ 48046 h 249177"/>
                  <a:gd name="connsiteX10" fmla="*/ 193793 w 404746"/>
                  <a:gd name="connsiteY10" fmla="*/ 19606 h 249177"/>
                  <a:gd name="connsiteX11" fmla="*/ 248941 w 404746"/>
                  <a:gd name="connsiteY11" fmla="*/ 2659 h 249177"/>
                  <a:gd name="connsiteX12" fmla="*/ 259404 w 404746"/>
                  <a:gd name="connsiteY12" fmla="*/ 9004 h 249177"/>
                  <a:gd name="connsiteX13" fmla="*/ 404746 w 404746"/>
                  <a:gd name="connsiteY13" fmla="*/ 38863 h 249177"/>
                  <a:gd name="connsiteX14" fmla="*/ 383660 w 404746"/>
                  <a:gd name="connsiteY14" fmla="*/ 141502 h 249177"/>
                  <a:gd name="connsiteX15" fmla="*/ 254900 w 404746"/>
                  <a:gd name="connsiteY15" fmla="*/ 115050 h 249177"/>
                  <a:gd name="connsiteX16" fmla="*/ 231627 w 404746"/>
                  <a:gd name="connsiteY16" fmla="*/ 144450 h 249177"/>
                  <a:gd name="connsiteX17" fmla="*/ 228931 w 404746"/>
                  <a:gd name="connsiteY17" fmla="*/ 149181 h 249177"/>
                  <a:gd name="connsiteX18" fmla="*/ 209971 w 404746"/>
                  <a:gd name="connsiteY18" fmla="*/ 171807 h 249177"/>
                  <a:gd name="connsiteX19" fmla="*/ 205020 w 404746"/>
                  <a:gd name="connsiteY19" fmla="*/ 178061 h 249177"/>
                  <a:gd name="connsiteX20" fmla="*/ 204858 w 404746"/>
                  <a:gd name="connsiteY20" fmla="*/ 177909 h 249177"/>
                  <a:gd name="connsiteX21" fmla="*/ 173225 w 404746"/>
                  <a:gd name="connsiteY21" fmla="*/ 215657 h 249177"/>
                  <a:gd name="connsiteX22" fmla="*/ 171336 w 404746"/>
                  <a:gd name="connsiteY22" fmla="*/ 217234 h 249177"/>
                  <a:gd name="connsiteX23" fmla="*/ 171241 w 404746"/>
                  <a:gd name="connsiteY23" fmla="*/ 217313 h 249177"/>
                  <a:gd name="connsiteX24" fmla="*/ 166295 w 404746"/>
                  <a:gd name="connsiteY24" fmla="*/ 221249 h 249177"/>
                  <a:gd name="connsiteX25" fmla="*/ 164678 w 404746"/>
                  <a:gd name="connsiteY25" fmla="*/ 222536 h 249177"/>
                  <a:gd name="connsiteX26" fmla="*/ 120081 w 404746"/>
                  <a:gd name="connsiteY26" fmla="*/ 246499 h 249177"/>
                  <a:gd name="connsiteX27" fmla="*/ 93337 w 404746"/>
                  <a:gd name="connsiteY27" fmla="*/ 238990 h 249177"/>
                  <a:gd name="connsiteX28" fmla="*/ 92371 w 404746"/>
                  <a:gd name="connsiteY28" fmla="*/ 234537 h 249177"/>
                  <a:gd name="connsiteX29" fmla="*/ 72018 w 404746"/>
                  <a:gd name="connsiteY29" fmla="*/ 244595 h 249177"/>
                  <a:gd name="connsiteX30" fmla="*/ 41615 w 404746"/>
                  <a:gd name="connsiteY30" fmla="*/ 236296 h 249177"/>
                  <a:gd name="connsiteX31" fmla="*/ 41788 w 404746"/>
                  <a:gd name="connsiteY31" fmla="*/ 221785 h 249177"/>
                  <a:gd name="connsiteX32" fmla="*/ 28491 w 404746"/>
                  <a:gd name="connsiteY32" fmla="*/ 224953 h 249177"/>
                  <a:gd name="connsiteX33" fmla="*/ 370 w 404746"/>
                  <a:gd name="connsiteY33" fmla="*/ 209923 h 249177"/>
                  <a:gd name="connsiteX34" fmla="*/ 614 w 404746"/>
                  <a:gd name="connsiteY34" fmla="*/ 201406 h 249177"/>
                  <a:gd name="connsiteX35" fmla="*/ 4405 w 404746"/>
                  <a:gd name="connsiteY35" fmla="*/ 193596 h 249177"/>
                  <a:gd name="connsiteX36" fmla="*/ 20088 w 404746"/>
                  <a:gd name="connsiteY36" fmla="*/ 183495 h 249177"/>
                  <a:gd name="connsiteX37" fmla="*/ 34091 w 404746"/>
                  <a:gd name="connsiteY37" fmla="*/ 180158 h 249177"/>
                  <a:gd name="connsiteX38" fmla="*/ 18680 w 404746"/>
                  <a:gd name="connsiteY38" fmla="*/ 165489 h 249177"/>
                  <a:gd name="connsiteX39" fmla="*/ 18924 w 404746"/>
                  <a:gd name="connsiteY39" fmla="*/ 156973 h 249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04746" h="249177">
                    <a:moveTo>
                      <a:pt x="18924" y="156973"/>
                    </a:moveTo>
                    <a:cubicBezTo>
                      <a:pt x="19632" y="154204"/>
                      <a:pt x="20931" y="151553"/>
                      <a:pt x="22715" y="149162"/>
                    </a:cubicBezTo>
                    <a:cubicBezTo>
                      <a:pt x="26283" y="144380"/>
                      <a:pt x="31793" y="140635"/>
                      <a:pt x="38398" y="139061"/>
                    </a:cubicBezTo>
                    <a:lnTo>
                      <a:pt x="91554" y="126396"/>
                    </a:lnTo>
                    <a:lnTo>
                      <a:pt x="130199" y="99941"/>
                    </a:lnTo>
                    <a:lnTo>
                      <a:pt x="132708" y="96772"/>
                    </a:lnTo>
                    <a:lnTo>
                      <a:pt x="96009" y="96772"/>
                    </a:lnTo>
                    <a:cubicBezTo>
                      <a:pt x="83599" y="96772"/>
                      <a:pt x="73538" y="85864"/>
                      <a:pt x="73538" y="72409"/>
                    </a:cubicBezTo>
                    <a:cubicBezTo>
                      <a:pt x="73538" y="58954"/>
                      <a:pt x="83599" y="48046"/>
                      <a:pt x="96009" y="48046"/>
                    </a:cubicBezTo>
                    <a:lnTo>
                      <a:pt x="171280" y="48046"/>
                    </a:lnTo>
                    <a:lnTo>
                      <a:pt x="193793" y="19606"/>
                    </a:lnTo>
                    <a:cubicBezTo>
                      <a:pt x="207781" y="1935"/>
                      <a:pt x="229692" y="-4006"/>
                      <a:pt x="248941" y="2659"/>
                    </a:cubicBezTo>
                    <a:lnTo>
                      <a:pt x="259404" y="9004"/>
                    </a:lnTo>
                    <a:lnTo>
                      <a:pt x="404746" y="38863"/>
                    </a:lnTo>
                    <a:lnTo>
                      <a:pt x="383660" y="141502"/>
                    </a:lnTo>
                    <a:lnTo>
                      <a:pt x="254900" y="115050"/>
                    </a:lnTo>
                    <a:lnTo>
                      <a:pt x="231627" y="144450"/>
                    </a:lnTo>
                    <a:cubicBezTo>
                      <a:pt x="231136" y="146212"/>
                      <a:pt x="230137" y="147742"/>
                      <a:pt x="228931" y="149181"/>
                    </a:cubicBezTo>
                    <a:lnTo>
                      <a:pt x="209971" y="171807"/>
                    </a:lnTo>
                    <a:cubicBezTo>
                      <a:pt x="208321" y="173891"/>
                      <a:pt x="206671" y="175976"/>
                      <a:pt x="205020" y="178061"/>
                    </a:cubicBezTo>
                    <a:lnTo>
                      <a:pt x="204858" y="177909"/>
                    </a:lnTo>
                    <a:lnTo>
                      <a:pt x="173225" y="215657"/>
                    </a:lnTo>
                    <a:lnTo>
                      <a:pt x="171336" y="217234"/>
                    </a:lnTo>
                    <a:cubicBezTo>
                      <a:pt x="171310" y="217265"/>
                      <a:pt x="171284" y="217296"/>
                      <a:pt x="171241" y="217313"/>
                    </a:cubicBezTo>
                    <a:cubicBezTo>
                      <a:pt x="169892" y="219059"/>
                      <a:pt x="168157" y="220320"/>
                      <a:pt x="166295" y="221249"/>
                    </a:cubicBezTo>
                    <a:cubicBezTo>
                      <a:pt x="165870" y="221861"/>
                      <a:pt x="165284" y="222210"/>
                      <a:pt x="164678" y="222536"/>
                    </a:cubicBezTo>
                    <a:lnTo>
                      <a:pt x="120081" y="246499"/>
                    </a:lnTo>
                    <a:cubicBezTo>
                      <a:pt x="109746" y="252053"/>
                      <a:pt x="97772" y="248691"/>
                      <a:pt x="93337" y="238990"/>
                    </a:cubicBezTo>
                    <a:lnTo>
                      <a:pt x="92371" y="234537"/>
                    </a:lnTo>
                    <a:lnTo>
                      <a:pt x="72018" y="244595"/>
                    </a:lnTo>
                    <a:cubicBezTo>
                      <a:pt x="59711" y="250678"/>
                      <a:pt x="46099" y="246962"/>
                      <a:pt x="41615" y="236296"/>
                    </a:cubicBezTo>
                    <a:cubicBezTo>
                      <a:pt x="39674" y="231681"/>
                      <a:pt x="39760" y="226520"/>
                      <a:pt x="41788" y="221785"/>
                    </a:cubicBezTo>
                    <a:lnTo>
                      <a:pt x="28491" y="224953"/>
                    </a:lnTo>
                    <a:cubicBezTo>
                      <a:pt x="15281" y="228100"/>
                      <a:pt x="2691" y="221371"/>
                      <a:pt x="370" y="209923"/>
                    </a:cubicBezTo>
                    <a:cubicBezTo>
                      <a:pt x="-210" y="207061"/>
                      <a:pt x="-94" y="204175"/>
                      <a:pt x="614" y="201406"/>
                    </a:cubicBezTo>
                    <a:cubicBezTo>
                      <a:pt x="1322" y="198638"/>
                      <a:pt x="2621" y="195987"/>
                      <a:pt x="4405" y="193596"/>
                    </a:cubicBezTo>
                    <a:cubicBezTo>
                      <a:pt x="7973" y="188814"/>
                      <a:pt x="13483" y="185069"/>
                      <a:pt x="20088" y="183495"/>
                    </a:cubicBezTo>
                    <a:lnTo>
                      <a:pt x="34091" y="180158"/>
                    </a:lnTo>
                    <a:cubicBezTo>
                      <a:pt x="26264" y="178588"/>
                      <a:pt x="20218" y="173075"/>
                      <a:pt x="18680" y="165489"/>
                    </a:cubicBezTo>
                    <a:cubicBezTo>
                      <a:pt x="18100" y="162627"/>
                      <a:pt x="18217" y="159741"/>
                      <a:pt x="18924" y="1569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2" name="片側の 2 つの角を丸めた四角形 447">
                <a:extLst>
                  <a:ext uri="{FF2B5EF4-FFF2-40B4-BE49-F238E27FC236}">
                    <a16:creationId xmlns:a16="http://schemas.microsoft.com/office/drawing/2014/main" id="{C413DE43-7760-4F24-BEA9-1B3CCD11B9AA}"/>
                  </a:ext>
                </a:extLst>
              </p:cNvPr>
              <p:cNvSpPr/>
              <p:nvPr/>
            </p:nvSpPr>
            <p:spPr>
              <a:xfrm rot="9900000">
                <a:off x="973552" y="3348986"/>
                <a:ext cx="146050" cy="860478"/>
              </a:xfrm>
              <a:custGeom>
                <a:avLst/>
                <a:gdLst>
                  <a:gd name="connsiteX0" fmla="*/ 73025 w 146050"/>
                  <a:gd name="connsiteY0" fmla="*/ 0 h 929970"/>
                  <a:gd name="connsiteX1" fmla="*/ 73025 w 146050"/>
                  <a:gd name="connsiteY1" fmla="*/ 0 h 929970"/>
                  <a:gd name="connsiteX2" fmla="*/ 146050 w 146050"/>
                  <a:gd name="connsiteY2" fmla="*/ 73025 h 929970"/>
                  <a:gd name="connsiteX3" fmla="*/ 146050 w 146050"/>
                  <a:gd name="connsiteY3" fmla="*/ 929970 h 929970"/>
                  <a:gd name="connsiteX4" fmla="*/ 146050 w 146050"/>
                  <a:gd name="connsiteY4" fmla="*/ 929970 h 929970"/>
                  <a:gd name="connsiteX5" fmla="*/ 0 w 146050"/>
                  <a:gd name="connsiteY5" fmla="*/ 929970 h 929970"/>
                  <a:gd name="connsiteX6" fmla="*/ 0 w 146050"/>
                  <a:gd name="connsiteY6" fmla="*/ 929970 h 929970"/>
                  <a:gd name="connsiteX7" fmla="*/ 0 w 146050"/>
                  <a:gd name="connsiteY7" fmla="*/ 73025 h 929970"/>
                  <a:gd name="connsiteX8" fmla="*/ 73025 w 146050"/>
                  <a:gd name="connsiteY8" fmla="*/ 0 h 929970"/>
                  <a:gd name="connsiteX0" fmla="*/ 73025 w 164465"/>
                  <a:gd name="connsiteY0" fmla="*/ 0 h 929970"/>
                  <a:gd name="connsiteX1" fmla="*/ 73025 w 164465"/>
                  <a:gd name="connsiteY1" fmla="*/ 0 h 929970"/>
                  <a:gd name="connsiteX2" fmla="*/ 146050 w 164465"/>
                  <a:gd name="connsiteY2" fmla="*/ 73025 h 929970"/>
                  <a:gd name="connsiteX3" fmla="*/ 146050 w 164465"/>
                  <a:gd name="connsiteY3" fmla="*/ 929970 h 929970"/>
                  <a:gd name="connsiteX4" fmla="*/ 146050 w 164465"/>
                  <a:gd name="connsiteY4" fmla="*/ 929970 h 929970"/>
                  <a:gd name="connsiteX5" fmla="*/ 0 w 164465"/>
                  <a:gd name="connsiteY5" fmla="*/ 929970 h 929970"/>
                  <a:gd name="connsiteX6" fmla="*/ 0 w 164465"/>
                  <a:gd name="connsiteY6" fmla="*/ 929970 h 929970"/>
                  <a:gd name="connsiteX7" fmla="*/ 0 w 164465"/>
                  <a:gd name="connsiteY7" fmla="*/ 73025 h 929970"/>
                  <a:gd name="connsiteX8" fmla="*/ 164465 w 164465"/>
                  <a:gd name="connsiteY8" fmla="*/ 91440 h 929970"/>
                  <a:gd name="connsiteX0" fmla="*/ 73025 w 146050"/>
                  <a:gd name="connsiteY0" fmla="*/ 0 h 929970"/>
                  <a:gd name="connsiteX1" fmla="*/ 73025 w 146050"/>
                  <a:gd name="connsiteY1" fmla="*/ 0 h 929970"/>
                  <a:gd name="connsiteX2" fmla="*/ 146050 w 146050"/>
                  <a:gd name="connsiteY2" fmla="*/ 73025 h 929970"/>
                  <a:gd name="connsiteX3" fmla="*/ 146050 w 146050"/>
                  <a:gd name="connsiteY3" fmla="*/ 929970 h 929970"/>
                  <a:gd name="connsiteX4" fmla="*/ 146050 w 146050"/>
                  <a:gd name="connsiteY4" fmla="*/ 929970 h 929970"/>
                  <a:gd name="connsiteX5" fmla="*/ 0 w 146050"/>
                  <a:gd name="connsiteY5" fmla="*/ 929970 h 929970"/>
                  <a:gd name="connsiteX6" fmla="*/ 0 w 146050"/>
                  <a:gd name="connsiteY6" fmla="*/ 929970 h 929970"/>
                  <a:gd name="connsiteX7" fmla="*/ 0 w 146050"/>
                  <a:gd name="connsiteY7" fmla="*/ 73025 h 929970"/>
                  <a:gd name="connsiteX0" fmla="*/ 73025 w 146050"/>
                  <a:gd name="connsiteY0" fmla="*/ 0 h 929970"/>
                  <a:gd name="connsiteX1" fmla="*/ 146050 w 146050"/>
                  <a:gd name="connsiteY1" fmla="*/ 73025 h 929970"/>
                  <a:gd name="connsiteX2" fmla="*/ 146050 w 146050"/>
                  <a:gd name="connsiteY2" fmla="*/ 929970 h 929970"/>
                  <a:gd name="connsiteX3" fmla="*/ 146050 w 146050"/>
                  <a:gd name="connsiteY3" fmla="*/ 929970 h 929970"/>
                  <a:gd name="connsiteX4" fmla="*/ 0 w 146050"/>
                  <a:gd name="connsiteY4" fmla="*/ 929970 h 929970"/>
                  <a:gd name="connsiteX5" fmla="*/ 0 w 146050"/>
                  <a:gd name="connsiteY5" fmla="*/ 929970 h 929970"/>
                  <a:gd name="connsiteX6" fmla="*/ 0 w 146050"/>
                  <a:gd name="connsiteY6" fmla="*/ 73025 h 929970"/>
                  <a:gd name="connsiteX0" fmla="*/ 146050 w 146050"/>
                  <a:gd name="connsiteY0" fmla="*/ 0 h 856945"/>
                  <a:gd name="connsiteX1" fmla="*/ 146050 w 146050"/>
                  <a:gd name="connsiteY1" fmla="*/ 856945 h 856945"/>
                  <a:gd name="connsiteX2" fmla="*/ 146050 w 146050"/>
                  <a:gd name="connsiteY2" fmla="*/ 856945 h 856945"/>
                  <a:gd name="connsiteX3" fmla="*/ 0 w 146050"/>
                  <a:gd name="connsiteY3" fmla="*/ 856945 h 856945"/>
                  <a:gd name="connsiteX4" fmla="*/ 0 w 146050"/>
                  <a:gd name="connsiteY4" fmla="*/ 856945 h 856945"/>
                  <a:gd name="connsiteX5" fmla="*/ 0 w 146050"/>
                  <a:gd name="connsiteY5" fmla="*/ 0 h 856945"/>
                  <a:gd name="connsiteX0" fmla="*/ 146050 w 146050"/>
                  <a:gd name="connsiteY0" fmla="*/ 0 h 856945"/>
                  <a:gd name="connsiteX1" fmla="*/ 146050 w 146050"/>
                  <a:gd name="connsiteY1" fmla="*/ 856945 h 856945"/>
                  <a:gd name="connsiteX2" fmla="*/ 146050 w 146050"/>
                  <a:gd name="connsiteY2" fmla="*/ 856945 h 856945"/>
                  <a:gd name="connsiteX3" fmla="*/ 0 w 146050"/>
                  <a:gd name="connsiteY3" fmla="*/ 856945 h 856945"/>
                  <a:gd name="connsiteX4" fmla="*/ 0 w 146050"/>
                  <a:gd name="connsiteY4" fmla="*/ 856945 h 856945"/>
                  <a:gd name="connsiteX5" fmla="*/ 1144 w 146050"/>
                  <a:gd name="connsiteY5" fmla="*/ 69333 h 856945"/>
                  <a:gd name="connsiteX0" fmla="*/ 142066 w 146050"/>
                  <a:gd name="connsiteY0" fmla="*/ 0 h 860478"/>
                  <a:gd name="connsiteX1" fmla="*/ 146050 w 146050"/>
                  <a:gd name="connsiteY1" fmla="*/ 860478 h 860478"/>
                  <a:gd name="connsiteX2" fmla="*/ 146050 w 146050"/>
                  <a:gd name="connsiteY2" fmla="*/ 860478 h 860478"/>
                  <a:gd name="connsiteX3" fmla="*/ 0 w 146050"/>
                  <a:gd name="connsiteY3" fmla="*/ 860478 h 860478"/>
                  <a:gd name="connsiteX4" fmla="*/ 0 w 146050"/>
                  <a:gd name="connsiteY4" fmla="*/ 860478 h 860478"/>
                  <a:gd name="connsiteX5" fmla="*/ 1144 w 146050"/>
                  <a:gd name="connsiteY5" fmla="*/ 72866 h 860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50" h="860478">
                    <a:moveTo>
                      <a:pt x="142066" y="0"/>
                    </a:moveTo>
                    <a:lnTo>
                      <a:pt x="146050" y="860478"/>
                    </a:lnTo>
                    <a:lnTo>
                      <a:pt x="146050" y="860478"/>
                    </a:lnTo>
                    <a:lnTo>
                      <a:pt x="0" y="860478"/>
                    </a:lnTo>
                    <a:lnTo>
                      <a:pt x="0" y="860478"/>
                    </a:lnTo>
                    <a:cubicBezTo>
                      <a:pt x="381" y="597941"/>
                      <a:pt x="763" y="335403"/>
                      <a:pt x="1144" y="72866"/>
                    </a:cubicBez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D0A4A85E-2333-4CB1-A7AC-1A02435EBEEC}"/>
                </a:ext>
              </a:extLst>
            </p:cNvPr>
            <p:cNvGrpSpPr/>
            <p:nvPr/>
          </p:nvGrpSpPr>
          <p:grpSpPr>
            <a:xfrm>
              <a:off x="7157071" y="3651547"/>
              <a:ext cx="372762" cy="252172"/>
              <a:chOff x="1186809" y="3651547"/>
              <a:chExt cx="372762" cy="252172"/>
            </a:xfrm>
          </p:grpSpPr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CD1FDB80-3DEF-454E-8AA6-991C1A3FC5E0}"/>
                  </a:ext>
                </a:extLst>
              </p:cNvPr>
              <p:cNvSpPr/>
              <p:nvPr/>
            </p:nvSpPr>
            <p:spPr>
              <a:xfrm>
                <a:off x="1244538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A189F62A-A234-4A79-B60D-E8DEF479C8D5}"/>
                  </a:ext>
                </a:extLst>
              </p:cNvPr>
              <p:cNvSpPr/>
              <p:nvPr/>
            </p:nvSpPr>
            <p:spPr>
              <a:xfrm>
                <a:off x="1449326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" name="楕円 7">
                <a:extLst>
                  <a:ext uri="{FF2B5EF4-FFF2-40B4-BE49-F238E27FC236}">
                    <a16:creationId xmlns:a16="http://schemas.microsoft.com/office/drawing/2014/main" id="{83441EB8-A200-457D-BFDF-7D3801C91D8B}"/>
                  </a:ext>
                </a:extLst>
              </p:cNvPr>
              <p:cNvSpPr/>
              <p:nvPr/>
            </p:nvSpPr>
            <p:spPr>
              <a:xfrm>
                <a:off x="1347665" y="3806107"/>
                <a:ext cx="50326" cy="18515"/>
              </a:xfrm>
              <a:custGeom>
                <a:avLst/>
                <a:gdLst>
                  <a:gd name="connsiteX0" fmla="*/ 0 w 431163"/>
                  <a:gd name="connsiteY0" fmla="*/ 94590 h 189180"/>
                  <a:gd name="connsiteX1" fmla="*/ 215582 w 431163"/>
                  <a:gd name="connsiteY1" fmla="*/ 0 h 189180"/>
                  <a:gd name="connsiteX2" fmla="*/ 431164 w 431163"/>
                  <a:gd name="connsiteY2" fmla="*/ 94590 h 189180"/>
                  <a:gd name="connsiteX3" fmla="*/ 215582 w 431163"/>
                  <a:gd name="connsiteY3" fmla="*/ 189180 h 189180"/>
                  <a:gd name="connsiteX4" fmla="*/ 0 w 431163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30169 h 124759"/>
                  <a:gd name="connsiteX1" fmla="*/ 210820 w 431164"/>
                  <a:gd name="connsiteY1" fmla="*/ 9397 h 124759"/>
                  <a:gd name="connsiteX2" fmla="*/ 431164 w 431164"/>
                  <a:gd name="connsiteY2" fmla="*/ 30169 h 124759"/>
                  <a:gd name="connsiteX3" fmla="*/ 215582 w 431164"/>
                  <a:gd name="connsiteY3" fmla="*/ 124759 h 124759"/>
                  <a:gd name="connsiteX4" fmla="*/ 0 w 431164"/>
                  <a:gd name="connsiteY4" fmla="*/ 30169 h 124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164" h="124759">
                    <a:moveTo>
                      <a:pt x="0" y="30169"/>
                    </a:moveTo>
                    <a:cubicBezTo>
                      <a:pt x="0" y="-22072"/>
                      <a:pt x="91757" y="9397"/>
                      <a:pt x="210820" y="9397"/>
                    </a:cubicBezTo>
                    <a:cubicBezTo>
                      <a:pt x="329883" y="9397"/>
                      <a:pt x="431164" y="-22072"/>
                      <a:pt x="431164" y="30169"/>
                    </a:cubicBezTo>
                    <a:cubicBezTo>
                      <a:pt x="431164" y="82410"/>
                      <a:pt x="334645" y="69990"/>
                      <a:pt x="215582" y="124759"/>
                    </a:cubicBezTo>
                    <a:cubicBezTo>
                      <a:pt x="96519" y="69990"/>
                      <a:pt x="0" y="82410"/>
                      <a:pt x="0" y="30169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" name="二等辺三角形 9">
                <a:extLst>
                  <a:ext uri="{FF2B5EF4-FFF2-40B4-BE49-F238E27FC236}">
                    <a16:creationId xmlns:a16="http://schemas.microsoft.com/office/drawing/2014/main" id="{05B67C11-77AE-4236-881E-9BA789685D1C}"/>
                  </a:ext>
                </a:extLst>
              </p:cNvPr>
              <p:cNvSpPr/>
              <p:nvPr/>
            </p:nvSpPr>
            <p:spPr>
              <a:xfrm>
                <a:off x="1297389" y="3857999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" name="月 78">
                <a:extLst>
                  <a:ext uri="{FF2B5EF4-FFF2-40B4-BE49-F238E27FC236}">
                    <a16:creationId xmlns:a16="http://schemas.microsoft.com/office/drawing/2014/main" id="{C14EE38F-FF9F-4902-9DD3-96A31EEFC146}"/>
                  </a:ext>
                </a:extLst>
              </p:cNvPr>
              <p:cNvSpPr/>
              <p:nvPr/>
            </p:nvSpPr>
            <p:spPr>
              <a:xfrm rot="5400000">
                <a:off x="1240288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" name="月 79">
                <a:extLst>
                  <a:ext uri="{FF2B5EF4-FFF2-40B4-BE49-F238E27FC236}">
                    <a16:creationId xmlns:a16="http://schemas.microsoft.com/office/drawing/2014/main" id="{8A9AFC0A-6985-4698-A3F6-D1817F102E5A}"/>
                  </a:ext>
                </a:extLst>
              </p:cNvPr>
              <p:cNvSpPr/>
              <p:nvPr/>
            </p:nvSpPr>
            <p:spPr>
              <a:xfrm rot="16200000" flipH="1">
                <a:off x="1460372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AD22539C-828B-4223-BBEF-8F312070879E}"/>
              </a:ext>
            </a:extLst>
          </p:cNvPr>
          <p:cNvGrpSpPr>
            <a:grpSpLocks noChangeAspect="1"/>
          </p:cNvGrpSpPr>
          <p:nvPr/>
        </p:nvGrpSpPr>
        <p:grpSpPr>
          <a:xfrm>
            <a:off x="2648963" y="613014"/>
            <a:ext cx="738677" cy="1797128"/>
            <a:chOff x="2027784" y="3127873"/>
            <a:chExt cx="1231128" cy="2995213"/>
          </a:xfrm>
        </p:grpSpPr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A992FE68-BE1D-4683-941E-9B649A3D8038}"/>
                </a:ext>
              </a:extLst>
            </p:cNvPr>
            <p:cNvGrpSpPr/>
            <p:nvPr/>
          </p:nvGrpSpPr>
          <p:grpSpPr>
            <a:xfrm>
              <a:off x="2191554" y="3532875"/>
              <a:ext cx="1067358" cy="2590211"/>
              <a:chOff x="2191554" y="3532875"/>
              <a:chExt cx="1067358" cy="2590211"/>
            </a:xfrm>
          </p:grpSpPr>
          <p:sp>
            <p:nvSpPr>
              <p:cNvPr id="112" name="フリーフォーム 434">
                <a:extLst>
                  <a:ext uri="{FF2B5EF4-FFF2-40B4-BE49-F238E27FC236}">
                    <a16:creationId xmlns:a16="http://schemas.microsoft.com/office/drawing/2014/main" id="{DF444034-95DE-4C60-959B-412047599259}"/>
                  </a:ext>
                </a:extLst>
              </p:cNvPr>
              <p:cNvSpPr/>
              <p:nvPr/>
            </p:nvSpPr>
            <p:spPr>
              <a:xfrm>
                <a:off x="2286932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" name="フリーフォーム 435">
                <a:extLst>
                  <a:ext uri="{FF2B5EF4-FFF2-40B4-BE49-F238E27FC236}">
                    <a16:creationId xmlns:a16="http://schemas.microsoft.com/office/drawing/2014/main" id="{97EACAE7-2401-45E7-A47F-99B99C1AE12A}"/>
                  </a:ext>
                </a:extLst>
              </p:cNvPr>
              <p:cNvSpPr/>
              <p:nvPr/>
            </p:nvSpPr>
            <p:spPr>
              <a:xfrm>
                <a:off x="2191554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" name="フリーフォーム 436">
                <a:extLst>
                  <a:ext uri="{FF2B5EF4-FFF2-40B4-BE49-F238E27FC236}">
                    <a16:creationId xmlns:a16="http://schemas.microsoft.com/office/drawing/2014/main" id="{25C3F4F9-8D43-45A9-B9CD-FC05234169BA}"/>
                  </a:ext>
                </a:extLst>
              </p:cNvPr>
              <p:cNvSpPr/>
              <p:nvPr/>
            </p:nvSpPr>
            <p:spPr>
              <a:xfrm flipH="1">
                <a:off x="2658904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" name="フリーフォーム 437">
                <a:extLst>
                  <a:ext uri="{FF2B5EF4-FFF2-40B4-BE49-F238E27FC236}">
                    <a16:creationId xmlns:a16="http://schemas.microsoft.com/office/drawing/2014/main" id="{F4378058-A724-43EB-96D0-17D75E05F635}"/>
                  </a:ext>
                </a:extLst>
              </p:cNvPr>
              <p:cNvSpPr/>
              <p:nvPr/>
            </p:nvSpPr>
            <p:spPr>
              <a:xfrm flipH="1">
                <a:off x="2932667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DDD8BA16-12E3-4EEE-9305-EEF35BA17196}"/>
                  </a:ext>
                </a:extLst>
              </p:cNvPr>
              <p:cNvSpPr/>
              <p:nvPr/>
            </p:nvSpPr>
            <p:spPr>
              <a:xfrm rot="18000000" flipH="1">
                <a:off x="2671544" y="3432791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" name="台形 116">
                <a:extLst>
                  <a:ext uri="{FF2B5EF4-FFF2-40B4-BE49-F238E27FC236}">
                    <a16:creationId xmlns:a16="http://schemas.microsoft.com/office/drawing/2014/main" id="{81B74803-56BA-4805-8010-DE5A820D9F0C}"/>
                  </a:ext>
                </a:extLst>
              </p:cNvPr>
              <p:cNvSpPr/>
              <p:nvPr/>
            </p:nvSpPr>
            <p:spPr>
              <a:xfrm>
                <a:off x="2582604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" name="台形 117">
                <a:extLst>
                  <a:ext uri="{FF2B5EF4-FFF2-40B4-BE49-F238E27FC236}">
                    <a16:creationId xmlns:a16="http://schemas.microsoft.com/office/drawing/2014/main" id="{50288211-566F-4A61-B27F-D4C5976A6145}"/>
                  </a:ext>
                </a:extLst>
              </p:cNvPr>
              <p:cNvSpPr/>
              <p:nvPr/>
            </p:nvSpPr>
            <p:spPr>
              <a:xfrm rot="10800000">
                <a:off x="2507911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" name="台形 118">
                <a:extLst>
                  <a:ext uri="{FF2B5EF4-FFF2-40B4-BE49-F238E27FC236}">
                    <a16:creationId xmlns:a16="http://schemas.microsoft.com/office/drawing/2014/main" id="{D88A1D85-43E9-46F5-82C8-C5A995060ECC}"/>
                  </a:ext>
                </a:extLst>
              </p:cNvPr>
              <p:cNvSpPr/>
              <p:nvPr/>
            </p:nvSpPr>
            <p:spPr>
              <a:xfrm rot="10800000" flipV="1">
                <a:off x="2631300" y="4171307"/>
                <a:ext cx="89340" cy="263781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" name="台形 119">
                <a:extLst>
                  <a:ext uri="{FF2B5EF4-FFF2-40B4-BE49-F238E27FC236}">
                    <a16:creationId xmlns:a16="http://schemas.microsoft.com/office/drawing/2014/main" id="{AB78BB0C-7628-441D-A734-9CA86236D928}"/>
                  </a:ext>
                </a:extLst>
              </p:cNvPr>
              <p:cNvSpPr/>
              <p:nvPr/>
            </p:nvSpPr>
            <p:spPr>
              <a:xfrm rot="10800000">
                <a:off x="2631300" y="4097334"/>
                <a:ext cx="89340" cy="73973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" name="フリーフォーム 486">
                <a:extLst>
                  <a:ext uri="{FF2B5EF4-FFF2-40B4-BE49-F238E27FC236}">
                    <a16:creationId xmlns:a16="http://schemas.microsoft.com/office/drawing/2014/main" id="{8DA44D91-9998-4B4D-8EFD-2E2F968E3B50}"/>
                  </a:ext>
                </a:extLst>
              </p:cNvPr>
              <p:cNvSpPr/>
              <p:nvPr/>
            </p:nvSpPr>
            <p:spPr>
              <a:xfrm rot="10800000">
                <a:off x="2507911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2" name="フリーフォーム 493">
                <a:extLst>
                  <a:ext uri="{FF2B5EF4-FFF2-40B4-BE49-F238E27FC236}">
                    <a16:creationId xmlns:a16="http://schemas.microsoft.com/office/drawing/2014/main" id="{C0FFB1A9-95BB-4781-9CB4-5368DAB81D04}"/>
                  </a:ext>
                </a:extLst>
              </p:cNvPr>
              <p:cNvSpPr/>
              <p:nvPr/>
            </p:nvSpPr>
            <p:spPr>
              <a:xfrm>
                <a:off x="2379105" y="4097337"/>
                <a:ext cx="593730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298041 w 593730"/>
                  <a:gd name="connsiteY2" fmla="*/ 318114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92180">
                    <a:moveTo>
                      <a:pt x="98957" y="0"/>
                    </a:moveTo>
                    <a:lnTo>
                      <a:pt x="154266" y="0"/>
                    </a:lnTo>
                    <a:lnTo>
                      <a:pt x="298041" y="318114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3860" y="638690"/>
                    </a:lnTo>
                    <a:lnTo>
                      <a:pt x="589909" y="948532"/>
                    </a:lnTo>
                    <a:lnTo>
                      <a:pt x="323658" y="992180"/>
                    </a:lnTo>
                    <a:lnTo>
                      <a:pt x="289987" y="940147"/>
                    </a:lnTo>
                    <a:lnTo>
                      <a:pt x="257635" y="990141"/>
                    </a:lnTo>
                    <a:lnTo>
                      <a:pt x="3820" y="948532"/>
                    </a:lnTo>
                    <a:lnTo>
                      <a:pt x="69871" y="638688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" name="フリーフォーム 498">
                <a:extLst>
                  <a:ext uri="{FF2B5EF4-FFF2-40B4-BE49-F238E27FC236}">
                    <a16:creationId xmlns:a16="http://schemas.microsoft.com/office/drawing/2014/main" id="{70C18FB9-158D-43D0-9F52-78E017BB3635}"/>
                  </a:ext>
                </a:extLst>
              </p:cNvPr>
              <p:cNvSpPr/>
              <p:nvPr/>
            </p:nvSpPr>
            <p:spPr>
              <a:xfrm flipH="1">
                <a:off x="2482689" y="4098414"/>
                <a:ext cx="209712" cy="364831"/>
              </a:xfrm>
              <a:custGeom>
                <a:avLst/>
                <a:gdLst>
                  <a:gd name="connsiteX0" fmla="*/ 200187 w 209712"/>
                  <a:gd name="connsiteY0" fmla="*/ 0 h 364831"/>
                  <a:gd name="connsiteX1" fmla="*/ 147800 w 209712"/>
                  <a:gd name="connsiteY1" fmla="*/ 2382 h 364831"/>
                  <a:gd name="connsiteX2" fmla="*/ 0 w 209712"/>
                  <a:gd name="connsiteY2" fmla="*/ 318605 h 364831"/>
                  <a:gd name="connsiteX3" fmla="*/ 23255 w 209712"/>
                  <a:gd name="connsiteY3" fmla="*/ 364831 h 364831"/>
                  <a:gd name="connsiteX4" fmla="*/ 195425 w 209712"/>
                  <a:gd name="connsiteY4" fmla="*/ 202407 h 364831"/>
                  <a:gd name="connsiteX5" fmla="*/ 126369 w 209712"/>
                  <a:gd name="connsiteY5" fmla="*/ 183357 h 364831"/>
                  <a:gd name="connsiteX6" fmla="*/ 209712 w 209712"/>
                  <a:gd name="connsiteY6" fmla="*/ 166688 h 36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712" h="364831">
                    <a:moveTo>
                      <a:pt x="200187" y="0"/>
                    </a:moveTo>
                    <a:lnTo>
                      <a:pt x="147800" y="2382"/>
                    </a:lnTo>
                    <a:lnTo>
                      <a:pt x="0" y="318605"/>
                    </a:lnTo>
                    <a:lnTo>
                      <a:pt x="23255" y="364831"/>
                    </a:lnTo>
                    <a:lnTo>
                      <a:pt x="195425" y="202407"/>
                    </a:lnTo>
                    <a:lnTo>
                      <a:pt x="126369" y="183357"/>
                    </a:lnTo>
                    <a:lnTo>
                      <a:pt x="209712" y="166688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4" name="フリーフォーム 496">
                <a:extLst>
                  <a:ext uri="{FF2B5EF4-FFF2-40B4-BE49-F238E27FC236}">
                    <a16:creationId xmlns:a16="http://schemas.microsoft.com/office/drawing/2014/main" id="{075679C2-A8B4-4644-95DD-9686AB6C44E6}"/>
                  </a:ext>
                </a:extLst>
              </p:cNvPr>
              <p:cNvSpPr/>
              <p:nvPr/>
            </p:nvSpPr>
            <p:spPr>
              <a:xfrm>
                <a:off x="2613302" y="4098413"/>
                <a:ext cx="266700" cy="440532"/>
              </a:xfrm>
              <a:custGeom>
                <a:avLst/>
                <a:gdLst>
                  <a:gd name="connsiteX0" fmla="*/ 204788 w 266700"/>
                  <a:gd name="connsiteY0" fmla="*/ 4763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4763 h 440532"/>
                  <a:gd name="connsiteX0" fmla="*/ 204788 w 266700"/>
                  <a:gd name="connsiteY0" fmla="*/ 2382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2382 h 44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6700" h="440532">
                    <a:moveTo>
                      <a:pt x="204788" y="2382"/>
                    </a:moveTo>
                    <a:lnTo>
                      <a:pt x="0" y="440532"/>
                    </a:lnTo>
                    <a:lnTo>
                      <a:pt x="252413" y="202407"/>
                    </a:lnTo>
                    <a:lnTo>
                      <a:pt x="183357" y="183357"/>
                    </a:lnTo>
                    <a:lnTo>
                      <a:pt x="266700" y="166688"/>
                    </a:lnTo>
                    <a:lnTo>
                      <a:pt x="257175" y="0"/>
                    </a:lnTo>
                    <a:lnTo>
                      <a:pt x="204788" y="2382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" name="円/楕円 499">
                <a:extLst>
                  <a:ext uri="{FF2B5EF4-FFF2-40B4-BE49-F238E27FC236}">
                    <a16:creationId xmlns:a16="http://schemas.microsoft.com/office/drawing/2014/main" id="{8BCB0513-8B36-4238-B129-99CF9AB89FA5}"/>
                  </a:ext>
                </a:extLst>
              </p:cNvPr>
              <p:cNvSpPr/>
              <p:nvPr/>
            </p:nvSpPr>
            <p:spPr>
              <a:xfrm>
                <a:off x="2570850" y="465263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" name="円/楕円 500">
                <a:extLst>
                  <a:ext uri="{FF2B5EF4-FFF2-40B4-BE49-F238E27FC236}">
                    <a16:creationId xmlns:a16="http://schemas.microsoft.com/office/drawing/2014/main" id="{6EAB53E5-1601-4838-AE7A-13872C785990}"/>
                  </a:ext>
                </a:extLst>
              </p:cNvPr>
              <p:cNvSpPr/>
              <p:nvPr/>
            </p:nvSpPr>
            <p:spPr>
              <a:xfrm>
                <a:off x="2570850" y="4800274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" name="円/楕円 501">
                <a:extLst>
                  <a:ext uri="{FF2B5EF4-FFF2-40B4-BE49-F238E27FC236}">
                    <a16:creationId xmlns:a16="http://schemas.microsoft.com/office/drawing/2014/main" id="{E1225BA7-B47C-4BE7-86B3-97653EE8F577}"/>
                  </a:ext>
                </a:extLst>
              </p:cNvPr>
              <p:cNvSpPr/>
              <p:nvPr/>
            </p:nvSpPr>
            <p:spPr>
              <a:xfrm>
                <a:off x="2729309" y="465263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" name="円/楕円 502">
                <a:extLst>
                  <a:ext uri="{FF2B5EF4-FFF2-40B4-BE49-F238E27FC236}">
                    <a16:creationId xmlns:a16="http://schemas.microsoft.com/office/drawing/2014/main" id="{030D9418-3750-432B-BB30-810859A37D6D}"/>
                  </a:ext>
                </a:extLst>
              </p:cNvPr>
              <p:cNvSpPr/>
              <p:nvPr/>
            </p:nvSpPr>
            <p:spPr>
              <a:xfrm>
                <a:off x="2729309" y="4800274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" name="円/楕円 617">
                <a:extLst>
                  <a:ext uri="{FF2B5EF4-FFF2-40B4-BE49-F238E27FC236}">
                    <a16:creationId xmlns:a16="http://schemas.microsoft.com/office/drawing/2014/main" id="{E0199EB7-B2F1-496B-BEA3-EA170D8DB30E}"/>
                  </a:ext>
                </a:extLst>
              </p:cNvPr>
              <p:cNvSpPr/>
              <p:nvPr/>
            </p:nvSpPr>
            <p:spPr>
              <a:xfrm rot="900000" flipH="1">
                <a:off x="2836793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" name="円/楕円 618">
                <a:extLst>
                  <a:ext uri="{FF2B5EF4-FFF2-40B4-BE49-F238E27FC236}">
                    <a16:creationId xmlns:a16="http://schemas.microsoft.com/office/drawing/2014/main" id="{5696D646-94B3-4AFA-9FD8-960213655C3C}"/>
                  </a:ext>
                </a:extLst>
              </p:cNvPr>
              <p:cNvSpPr/>
              <p:nvPr/>
            </p:nvSpPr>
            <p:spPr>
              <a:xfrm rot="20700000">
                <a:off x="2421879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" name="円/楕円 621">
                <a:extLst>
                  <a:ext uri="{FF2B5EF4-FFF2-40B4-BE49-F238E27FC236}">
                    <a16:creationId xmlns:a16="http://schemas.microsoft.com/office/drawing/2014/main" id="{AFEEAEB2-481A-4589-A4C9-8873D4190309}"/>
                  </a:ext>
                </a:extLst>
              </p:cNvPr>
              <p:cNvSpPr/>
              <p:nvPr/>
            </p:nvSpPr>
            <p:spPr>
              <a:xfrm>
                <a:off x="2465779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" name="月 131">
                <a:extLst>
                  <a:ext uri="{FF2B5EF4-FFF2-40B4-BE49-F238E27FC236}">
                    <a16:creationId xmlns:a16="http://schemas.microsoft.com/office/drawing/2014/main" id="{9F360D40-F739-4CF9-ABE7-4F1C7CA6FAE1}"/>
                  </a:ext>
                </a:extLst>
              </p:cNvPr>
              <p:cNvSpPr/>
              <p:nvPr/>
            </p:nvSpPr>
            <p:spPr>
              <a:xfrm rot="3600000">
                <a:off x="2494759" y="3418553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" name="フリーフォーム 647">
                <a:extLst>
                  <a:ext uri="{FF2B5EF4-FFF2-40B4-BE49-F238E27FC236}">
                    <a16:creationId xmlns:a16="http://schemas.microsoft.com/office/drawing/2014/main" id="{7346AF8D-BFFA-4846-BE39-F3A15876A753}"/>
                  </a:ext>
                </a:extLst>
              </p:cNvPr>
              <p:cNvSpPr/>
              <p:nvPr/>
            </p:nvSpPr>
            <p:spPr>
              <a:xfrm rot="2576703">
                <a:off x="2636007" y="3551988"/>
                <a:ext cx="70673" cy="178373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C2189ED2-9BFE-4A50-A388-7280D76C07B4}"/>
                  </a:ext>
                </a:extLst>
              </p:cNvPr>
              <p:cNvGrpSpPr/>
              <p:nvPr/>
            </p:nvGrpSpPr>
            <p:grpSpPr>
              <a:xfrm flipH="1">
                <a:off x="2740022" y="4265566"/>
                <a:ext cx="518890" cy="490305"/>
                <a:chOff x="2094214" y="4265566"/>
                <a:chExt cx="518890" cy="490305"/>
              </a:xfrm>
            </p:grpSpPr>
            <p:sp>
              <p:nvSpPr>
                <p:cNvPr id="135" name="フリーフォーム 306">
                  <a:extLst>
                    <a:ext uri="{FF2B5EF4-FFF2-40B4-BE49-F238E27FC236}">
                      <a16:creationId xmlns:a16="http://schemas.microsoft.com/office/drawing/2014/main" id="{39CB2093-A278-4102-B62B-1E9F1A218DCC}"/>
                    </a:ext>
                  </a:extLst>
                </p:cNvPr>
                <p:cNvSpPr/>
                <p:nvPr/>
              </p:nvSpPr>
              <p:spPr>
                <a:xfrm rot="610876">
                  <a:off x="2383763" y="4608326"/>
                  <a:ext cx="153096" cy="147545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35585 w 407496"/>
                    <a:gd name="connsiteY9" fmla="*/ 392721 h 392721"/>
                    <a:gd name="connsiteX10" fmla="*/ 167647 w 407496"/>
                    <a:gd name="connsiteY10" fmla="*/ 392720 h 392721"/>
                    <a:gd name="connsiteX11" fmla="*/ 146968 w 407496"/>
                    <a:gd name="connsiteY11" fmla="*/ 388545 h 392721"/>
                    <a:gd name="connsiteX12" fmla="*/ 145241 w 407496"/>
                    <a:gd name="connsiteY12" fmla="*/ 387381 h 392721"/>
                    <a:gd name="connsiteX13" fmla="*/ 124022 w 407496"/>
                    <a:gd name="connsiteY13" fmla="*/ 384849 h 392721"/>
                    <a:gd name="connsiteX14" fmla="*/ 99198 w 407496"/>
                    <a:gd name="connsiteY14" fmla="*/ 363761 h 392721"/>
                    <a:gd name="connsiteX15" fmla="*/ 98212 w 407496"/>
                    <a:gd name="connsiteY15" fmla="*/ 361270 h 392721"/>
                    <a:gd name="connsiteX16" fmla="*/ 93849 w 407496"/>
                    <a:gd name="connsiteY16" fmla="*/ 366650 h 392721"/>
                    <a:gd name="connsiteX17" fmla="*/ 52121 w 407496"/>
                    <a:gd name="connsiteY17" fmla="*/ 379766 h 392721"/>
                    <a:gd name="connsiteX18" fmla="*/ 225 w 407496"/>
                    <a:gd name="connsiteY18" fmla="*/ 317806 h 392721"/>
                    <a:gd name="connsiteX19" fmla="*/ 20103 w 407496"/>
                    <a:gd name="connsiteY19" fmla="*/ 92911 h 392721"/>
                    <a:gd name="connsiteX20" fmla="*/ 59509 w 407496"/>
                    <a:gd name="connsiteY20" fmla="*/ 43530 h 392721"/>
                    <a:gd name="connsiteX21" fmla="*/ 71374 w 407496"/>
                    <a:gd name="connsiteY21" fmla="*/ 42206 h 392721"/>
                    <a:gd name="connsiteX22" fmla="*/ 74764 w 407496"/>
                    <a:gd name="connsiteY22" fmla="*/ 30563 h 392721"/>
                    <a:gd name="connsiteX23" fmla="*/ 107625 w 407496"/>
                    <a:gd name="connsiteY23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88713 w 407496"/>
                    <a:gd name="connsiteY7" fmla="*/ 339594 h 392721"/>
                    <a:gd name="connsiteX8" fmla="*/ 235585 w 407496"/>
                    <a:gd name="connsiteY8" fmla="*/ 392721 h 392721"/>
                    <a:gd name="connsiteX9" fmla="*/ 167647 w 407496"/>
                    <a:gd name="connsiteY9" fmla="*/ 392720 h 392721"/>
                    <a:gd name="connsiteX10" fmla="*/ 146968 w 407496"/>
                    <a:gd name="connsiteY10" fmla="*/ 388545 h 392721"/>
                    <a:gd name="connsiteX11" fmla="*/ 145241 w 407496"/>
                    <a:gd name="connsiteY11" fmla="*/ 387381 h 392721"/>
                    <a:gd name="connsiteX12" fmla="*/ 124022 w 407496"/>
                    <a:gd name="connsiteY12" fmla="*/ 384849 h 392721"/>
                    <a:gd name="connsiteX13" fmla="*/ 99198 w 407496"/>
                    <a:gd name="connsiteY13" fmla="*/ 363761 h 392721"/>
                    <a:gd name="connsiteX14" fmla="*/ 98212 w 407496"/>
                    <a:gd name="connsiteY14" fmla="*/ 361270 h 392721"/>
                    <a:gd name="connsiteX15" fmla="*/ 93849 w 407496"/>
                    <a:gd name="connsiteY15" fmla="*/ 366650 h 392721"/>
                    <a:gd name="connsiteX16" fmla="*/ 52121 w 407496"/>
                    <a:gd name="connsiteY16" fmla="*/ 379766 h 392721"/>
                    <a:gd name="connsiteX17" fmla="*/ 225 w 407496"/>
                    <a:gd name="connsiteY17" fmla="*/ 317806 h 392721"/>
                    <a:gd name="connsiteX18" fmla="*/ 20103 w 407496"/>
                    <a:gd name="connsiteY18" fmla="*/ 92911 h 392721"/>
                    <a:gd name="connsiteX19" fmla="*/ 59509 w 407496"/>
                    <a:gd name="connsiteY19" fmla="*/ 43530 h 392721"/>
                    <a:gd name="connsiteX20" fmla="*/ 71374 w 407496"/>
                    <a:gd name="connsiteY20" fmla="*/ 42206 h 392721"/>
                    <a:gd name="connsiteX21" fmla="*/ 74764 w 407496"/>
                    <a:gd name="connsiteY21" fmla="*/ 30563 h 392721"/>
                    <a:gd name="connsiteX22" fmla="*/ 107625 w 407496"/>
                    <a:gd name="connsiteY22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5 w 407496"/>
                    <a:gd name="connsiteY7" fmla="*/ 392721 h 392721"/>
                    <a:gd name="connsiteX8" fmla="*/ 167647 w 407496"/>
                    <a:gd name="connsiteY8" fmla="*/ 392720 h 392721"/>
                    <a:gd name="connsiteX9" fmla="*/ 146968 w 407496"/>
                    <a:gd name="connsiteY9" fmla="*/ 388545 h 392721"/>
                    <a:gd name="connsiteX10" fmla="*/ 145241 w 407496"/>
                    <a:gd name="connsiteY10" fmla="*/ 387381 h 392721"/>
                    <a:gd name="connsiteX11" fmla="*/ 124022 w 407496"/>
                    <a:gd name="connsiteY11" fmla="*/ 384849 h 392721"/>
                    <a:gd name="connsiteX12" fmla="*/ 99198 w 407496"/>
                    <a:gd name="connsiteY12" fmla="*/ 363761 h 392721"/>
                    <a:gd name="connsiteX13" fmla="*/ 98212 w 407496"/>
                    <a:gd name="connsiteY13" fmla="*/ 361270 h 392721"/>
                    <a:gd name="connsiteX14" fmla="*/ 93849 w 407496"/>
                    <a:gd name="connsiteY14" fmla="*/ 366650 h 392721"/>
                    <a:gd name="connsiteX15" fmla="*/ 52121 w 407496"/>
                    <a:gd name="connsiteY15" fmla="*/ 379766 h 392721"/>
                    <a:gd name="connsiteX16" fmla="*/ 225 w 407496"/>
                    <a:gd name="connsiteY16" fmla="*/ 317806 h 392721"/>
                    <a:gd name="connsiteX17" fmla="*/ 20103 w 407496"/>
                    <a:gd name="connsiteY17" fmla="*/ 92911 h 392721"/>
                    <a:gd name="connsiteX18" fmla="*/ 59509 w 407496"/>
                    <a:gd name="connsiteY18" fmla="*/ 43530 h 392721"/>
                    <a:gd name="connsiteX19" fmla="*/ 71374 w 407496"/>
                    <a:gd name="connsiteY19" fmla="*/ 42206 h 392721"/>
                    <a:gd name="connsiteX20" fmla="*/ 74764 w 407496"/>
                    <a:gd name="connsiteY20" fmla="*/ 30563 h 392721"/>
                    <a:gd name="connsiteX21" fmla="*/ 107625 w 407496"/>
                    <a:gd name="connsiteY21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5" y="392721"/>
                      </a:ln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6" name="片側の 2 つの角を丸めた四角形 590">
                  <a:extLst>
                    <a:ext uri="{FF2B5EF4-FFF2-40B4-BE49-F238E27FC236}">
                      <a16:creationId xmlns:a16="http://schemas.microsoft.com/office/drawing/2014/main" id="{40F5A0C0-CA6A-4EA1-8675-07A94E61C6D8}"/>
                    </a:ext>
                  </a:extLst>
                </p:cNvPr>
                <p:cNvSpPr/>
                <p:nvPr/>
              </p:nvSpPr>
              <p:spPr>
                <a:xfrm rot="2700000">
                  <a:off x="2158179" y="4201601"/>
                  <a:ext cx="390960" cy="518890"/>
                </a:xfrm>
                <a:custGeom>
                  <a:avLst/>
                  <a:gdLst>
                    <a:gd name="connsiteX0" fmla="*/ 1661 w 390960"/>
                    <a:gd name="connsiteY0" fmla="*/ 0 h 518890"/>
                    <a:gd name="connsiteX1" fmla="*/ 74650 w 390960"/>
                    <a:gd name="connsiteY1" fmla="*/ 64919 h 518890"/>
                    <a:gd name="connsiteX2" fmla="*/ 146364 w 390960"/>
                    <a:gd name="connsiteY2" fmla="*/ 133357 h 518890"/>
                    <a:gd name="connsiteX3" fmla="*/ 147309 w 390960"/>
                    <a:gd name="connsiteY3" fmla="*/ 351643 h 518890"/>
                    <a:gd name="connsiteX4" fmla="*/ 355036 w 390960"/>
                    <a:gd name="connsiteY4" fmla="*/ 298929 h 518890"/>
                    <a:gd name="connsiteX5" fmla="*/ 390960 w 390960"/>
                    <a:gd name="connsiteY5" fmla="*/ 440493 h 518890"/>
                    <a:gd name="connsiteX6" fmla="*/ 90928 w 390960"/>
                    <a:gd name="connsiteY6" fmla="*/ 516630 h 518890"/>
                    <a:gd name="connsiteX7" fmla="*/ 2185 w 390960"/>
                    <a:gd name="connsiteY7" fmla="*/ 463811 h 518890"/>
                    <a:gd name="connsiteX8" fmla="*/ 1661 w 390960"/>
                    <a:gd name="connsiteY8" fmla="*/ 432324 h 518890"/>
                    <a:gd name="connsiteX9" fmla="*/ 1661 w 390960"/>
                    <a:gd name="connsiteY9" fmla="*/ 0 h 518890"/>
                    <a:gd name="connsiteX0" fmla="*/ 74650 w 390960"/>
                    <a:gd name="connsiteY0" fmla="*/ 64919 h 518890"/>
                    <a:gd name="connsiteX1" fmla="*/ 146364 w 390960"/>
                    <a:gd name="connsiteY1" fmla="*/ 133357 h 518890"/>
                    <a:gd name="connsiteX2" fmla="*/ 147309 w 390960"/>
                    <a:gd name="connsiteY2" fmla="*/ 351643 h 518890"/>
                    <a:gd name="connsiteX3" fmla="*/ 355036 w 390960"/>
                    <a:gd name="connsiteY3" fmla="*/ 298929 h 518890"/>
                    <a:gd name="connsiteX4" fmla="*/ 390960 w 390960"/>
                    <a:gd name="connsiteY4" fmla="*/ 440493 h 518890"/>
                    <a:gd name="connsiteX5" fmla="*/ 90928 w 390960"/>
                    <a:gd name="connsiteY5" fmla="*/ 516630 h 518890"/>
                    <a:gd name="connsiteX6" fmla="*/ 2185 w 390960"/>
                    <a:gd name="connsiteY6" fmla="*/ 463811 h 518890"/>
                    <a:gd name="connsiteX7" fmla="*/ 1661 w 390960"/>
                    <a:gd name="connsiteY7" fmla="*/ 432324 h 518890"/>
                    <a:gd name="connsiteX8" fmla="*/ 1661 w 390960"/>
                    <a:gd name="connsiteY8" fmla="*/ 0 h 518890"/>
                    <a:gd name="connsiteX9" fmla="*/ 166090 w 390960"/>
                    <a:gd name="connsiteY9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8" fmla="*/ 166090 w 390960"/>
                    <a:gd name="connsiteY8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90960" h="518890">
                      <a:moveTo>
                        <a:pt x="146364" y="133357"/>
                      </a:moveTo>
                      <a:lnTo>
                        <a:pt x="147309" y="351643"/>
                      </a:lnTo>
                      <a:lnTo>
                        <a:pt x="355036" y="298929"/>
                      </a:lnTo>
                      <a:lnTo>
                        <a:pt x="390960" y="440493"/>
                      </a:lnTo>
                      <a:lnTo>
                        <a:pt x="90928" y="516630"/>
                      </a:lnTo>
                      <a:cubicBezTo>
                        <a:pt x="51836" y="526550"/>
                        <a:pt x="12105" y="502902"/>
                        <a:pt x="2185" y="463811"/>
                      </a:cubicBezTo>
                      <a:cubicBezTo>
                        <a:pt x="-527" y="453126"/>
                        <a:pt x="-730" y="442395"/>
                        <a:pt x="1661" y="432324"/>
                      </a:cubicBezTo>
                      <a:lnTo>
                        <a:pt x="1661" y="0"/>
                      </a:lnTo>
                    </a:path>
                  </a:pathLst>
                </a:custGeom>
                <a:pattFill prst="narVert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511BD694-BC72-4DC2-B430-E47860F9921D}"/>
                </a:ext>
              </a:extLst>
            </p:cNvPr>
            <p:cNvGrpSpPr/>
            <p:nvPr/>
          </p:nvGrpSpPr>
          <p:grpSpPr>
            <a:xfrm>
              <a:off x="2479828" y="3651547"/>
              <a:ext cx="372762" cy="252172"/>
              <a:chOff x="1186809" y="3651547"/>
              <a:chExt cx="372762" cy="252172"/>
            </a:xfrm>
          </p:grpSpPr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CEC9BF29-7A72-465D-B2B2-4DB880A915CB}"/>
                  </a:ext>
                </a:extLst>
              </p:cNvPr>
              <p:cNvSpPr/>
              <p:nvPr/>
            </p:nvSpPr>
            <p:spPr>
              <a:xfrm>
                <a:off x="1244538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E5584A1E-53CE-4BB3-BA0D-F43C6736E633}"/>
                  </a:ext>
                </a:extLst>
              </p:cNvPr>
              <p:cNvSpPr/>
              <p:nvPr/>
            </p:nvSpPr>
            <p:spPr>
              <a:xfrm>
                <a:off x="1449326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" name="楕円 7">
                <a:extLst>
                  <a:ext uri="{FF2B5EF4-FFF2-40B4-BE49-F238E27FC236}">
                    <a16:creationId xmlns:a16="http://schemas.microsoft.com/office/drawing/2014/main" id="{F93BEE16-B626-4229-9E83-5C04FAEBD4E3}"/>
                  </a:ext>
                </a:extLst>
              </p:cNvPr>
              <p:cNvSpPr/>
              <p:nvPr/>
            </p:nvSpPr>
            <p:spPr>
              <a:xfrm>
                <a:off x="1347665" y="3806107"/>
                <a:ext cx="50326" cy="18515"/>
              </a:xfrm>
              <a:custGeom>
                <a:avLst/>
                <a:gdLst>
                  <a:gd name="connsiteX0" fmla="*/ 0 w 431163"/>
                  <a:gd name="connsiteY0" fmla="*/ 94590 h 189180"/>
                  <a:gd name="connsiteX1" fmla="*/ 215582 w 431163"/>
                  <a:gd name="connsiteY1" fmla="*/ 0 h 189180"/>
                  <a:gd name="connsiteX2" fmla="*/ 431164 w 431163"/>
                  <a:gd name="connsiteY2" fmla="*/ 94590 h 189180"/>
                  <a:gd name="connsiteX3" fmla="*/ 215582 w 431163"/>
                  <a:gd name="connsiteY3" fmla="*/ 189180 h 189180"/>
                  <a:gd name="connsiteX4" fmla="*/ 0 w 431163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30169 h 124759"/>
                  <a:gd name="connsiteX1" fmla="*/ 210820 w 431164"/>
                  <a:gd name="connsiteY1" fmla="*/ 9397 h 124759"/>
                  <a:gd name="connsiteX2" fmla="*/ 431164 w 431164"/>
                  <a:gd name="connsiteY2" fmla="*/ 30169 h 124759"/>
                  <a:gd name="connsiteX3" fmla="*/ 215582 w 431164"/>
                  <a:gd name="connsiteY3" fmla="*/ 124759 h 124759"/>
                  <a:gd name="connsiteX4" fmla="*/ 0 w 431164"/>
                  <a:gd name="connsiteY4" fmla="*/ 30169 h 124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164" h="124759">
                    <a:moveTo>
                      <a:pt x="0" y="30169"/>
                    </a:moveTo>
                    <a:cubicBezTo>
                      <a:pt x="0" y="-22072"/>
                      <a:pt x="91757" y="9397"/>
                      <a:pt x="210820" y="9397"/>
                    </a:cubicBezTo>
                    <a:cubicBezTo>
                      <a:pt x="329883" y="9397"/>
                      <a:pt x="431164" y="-22072"/>
                      <a:pt x="431164" y="30169"/>
                    </a:cubicBezTo>
                    <a:cubicBezTo>
                      <a:pt x="431164" y="82410"/>
                      <a:pt x="334645" y="69990"/>
                      <a:pt x="215582" y="124759"/>
                    </a:cubicBezTo>
                    <a:cubicBezTo>
                      <a:pt x="96519" y="69990"/>
                      <a:pt x="0" y="82410"/>
                      <a:pt x="0" y="30169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" name="二等辺三角形 9">
                <a:extLst>
                  <a:ext uri="{FF2B5EF4-FFF2-40B4-BE49-F238E27FC236}">
                    <a16:creationId xmlns:a16="http://schemas.microsoft.com/office/drawing/2014/main" id="{6205A166-7E42-4314-A4BA-E549EC46953B}"/>
                  </a:ext>
                </a:extLst>
              </p:cNvPr>
              <p:cNvSpPr/>
              <p:nvPr/>
            </p:nvSpPr>
            <p:spPr>
              <a:xfrm>
                <a:off x="1297389" y="3857999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" name="月 109">
                <a:extLst>
                  <a:ext uri="{FF2B5EF4-FFF2-40B4-BE49-F238E27FC236}">
                    <a16:creationId xmlns:a16="http://schemas.microsoft.com/office/drawing/2014/main" id="{EA27D6A3-CFE9-4695-AB86-FB68E541EB2F}"/>
                  </a:ext>
                </a:extLst>
              </p:cNvPr>
              <p:cNvSpPr/>
              <p:nvPr/>
            </p:nvSpPr>
            <p:spPr>
              <a:xfrm rot="5400000">
                <a:off x="1240288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" name="月 110">
                <a:extLst>
                  <a:ext uri="{FF2B5EF4-FFF2-40B4-BE49-F238E27FC236}">
                    <a16:creationId xmlns:a16="http://schemas.microsoft.com/office/drawing/2014/main" id="{EA1ECC4C-8699-4643-B26E-597656D9B05F}"/>
                  </a:ext>
                </a:extLst>
              </p:cNvPr>
              <p:cNvSpPr/>
              <p:nvPr/>
            </p:nvSpPr>
            <p:spPr>
              <a:xfrm rot="16200000" flipH="1">
                <a:off x="1460372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9FBB704C-BC0C-4245-8CD6-DCF84C2D0529}"/>
                </a:ext>
              </a:extLst>
            </p:cNvPr>
            <p:cNvSpPr/>
            <p:nvPr/>
          </p:nvSpPr>
          <p:spPr>
            <a:xfrm rot="3600000">
              <a:off x="1953206" y="3202451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05" name="片側の 2 つの角を丸めた四角形 447">
              <a:extLst>
                <a:ext uri="{FF2B5EF4-FFF2-40B4-BE49-F238E27FC236}">
                  <a16:creationId xmlns:a16="http://schemas.microsoft.com/office/drawing/2014/main" id="{2E0E8278-2DFE-4DB4-AF86-BD99B0BF149C}"/>
                </a:ext>
              </a:extLst>
            </p:cNvPr>
            <p:cNvSpPr/>
            <p:nvPr/>
          </p:nvSpPr>
          <p:spPr>
            <a:xfrm rot="9900000">
              <a:off x="2265592" y="3348986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DE06C9E2-6793-4D8E-96D6-CBE8E9FCF134}"/>
              </a:ext>
            </a:extLst>
          </p:cNvPr>
          <p:cNvGrpSpPr>
            <a:grpSpLocks noChangeAspect="1"/>
          </p:cNvGrpSpPr>
          <p:nvPr/>
        </p:nvGrpSpPr>
        <p:grpSpPr>
          <a:xfrm>
            <a:off x="4517465" y="613014"/>
            <a:ext cx="752876" cy="1797128"/>
            <a:chOff x="3299372" y="3127873"/>
            <a:chExt cx="1254793" cy="2995213"/>
          </a:xfrm>
        </p:grpSpPr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90413695-A30E-493B-9F47-F9AA15C1A518}"/>
                </a:ext>
              </a:extLst>
            </p:cNvPr>
            <p:cNvGrpSpPr/>
            <p:nvPr/>
          </p:nvGrpSpPr>
          <p:grpSpPr>
            <a:xfrm>
              <a:off x="3457058" y="3473822"/>
              <a:ext cx="1097107" cy="2649264"/>
              <a:chOff x="3457058" y="3473822"/>
              <a:chExt cx="1097107" cy="2649264"/>
            </a:xfrm>
          </p:grpSpPr>
          <p:sp>
            <p:nvSpPr>
              <p:cNvPr id="148" name="フリーフォーム 460">
                <a:extLst>
                  <a:ext uri="{FF2B5EF4-FFF2-40B4-BE49-F238E27FC236}">
                    <a16:creationId xmlns:a16="http://schemas.microsoft.com/office/drawing/2014/main" id="{355D8085-7E86-4661-9946-D641E4B19E57}"/>
                  </a:ext>
                </a:extLst>
              </p:cNvPr>
              <p:cNvSpPr/>
              <p:nvPr/>
            </p:nvSpPr>
            <p:spPr>
              <a:xfrm flipH="1">
                <a:off x="3554437" y="4836565"/>
                <a:ext cx="783528" cy="1175615"/>
              </a:xfrm>
              <a:custGeom>
                <a:avLst/>
                <a:gdLst>
                  <a:gd name="connsiteX0" fmla="*/ 654065 w 783528"/>
                  <a:gd name="connsiteY0" fmla="*/ 0 h 1037591"/>
                  <a:gd name="connsiteX1" fmla="*/ 411556 w 783528"/>
                  <a:gd name="connsiteY1" fmla="*/ 0 h 1037591"/>
                  <a:gd name="connsiteX2" fmla="*/ 371972 w 783528"/>
                  <a:gd name="connsiteY2" fmla="*/ 0 h 1037591"/>
                  <a:gd name="connsiteX3" fmla="*/ 129463 w 783528"/>
                  <a:gd name="connsiteY3" fmla="*/ 0 h 1037591"/>
                  <a:gd name="connsiteX4" fmla="*/ 0 w 783528"/>
                  <a:gd name="connsiteY4" fmla="*/ 1037591 h 1037591"/>
                  <a:gd name="connsiteX5" fmla="*/ 129616 w 783528"/>
                  <a:gd name="connsiteY5" fmla="*/ 1037591 h 1037591"/>
                  <a:gd name="connsiteX6" fmla="*/ 386684 w 783528"/>
                  <a:gd name="connsiteY6" fmla="*/ 204918 h 1037591"/>
                  <a:gd name="connsiteX7" fmla="*/ 653912 w 783528"/>
                  <a:gd name="connsiteY7" fmla="*/ 1037591 h 1037591"/>
                  <a:gd name="connsiteX8" fmla="*/ 783528 w 783528"/>
                  <a:gd name="connsiteY8" fmla="*/ 1037591 h 1037591"/>
                  <a:gd name="connsiteX9" fmla="*/ 654065 w 783528"/>
                  <a:gd name="connsiteY9" fmla="*/ 0 h 1037591"/>
                  <a:gd name="connsiteX0" fmla="*/ 654065 w 783528"/>
                  <a:gd name="connsiteY0" fmla="*/ 0 h 1037591"/>
                  <a:gd name="connsiteX1" fmla="*/ 371972 w 783528"/>
                  <a:gd name="connsiteY1" fmla="*/ 0 h 1037591"/>
                  <a:gd name="connsiteX2" fmla="*/ 129463 w 783528"/>
                  <a:gd name="connsiteY2" fmla="*/ 0 h 1037591"/>
                  <a:gd name="connsiteX3" fmla="*/ 0 w 783528"/>
                  <a:gd name="connsiteY3" fmla="*/ 1037591 h 1037591"/>
                  <a:gd name="connsiteX4" fmla="*/ 129616 w 783528"/>
                  <a:gd name="connsiteY4" fmla="*/ 1037591 h 1037591"/>
                  <a:gd name="connsiteX5" fmla="*/ 386684 w 783528"/>
                  <a:gd name="connsiteY5" fmla="*/ 204918 h 1037591"/>
                  <a:gd name="connsiteX6" fmla="*/ 653912 w 783528"/>
                  <a:gd name="connsiteY6" fmla="*/ 1037591 h 1037591"/>
                  <a:gd name="connsiteX7" fmla="*/ 783528 w 783528"/>
                  <a:gd name="connsiteY7" fmla="*/ 1037591 h 1037591"/>
                  <a:gd name="connsiteX8" fmla="*/ 654065 w 783528"/>
                  <a:gd name="connsiteY8" fmla="*/ 0 h 1037591"/>
                  <a:gd name="connsiteX0" fmla="*/ 654065 w 783528"/>
                  <a:gd name="connsiteY0" fmla="*/ 0 h 1037591"/>
                  <a:gd name="connsiteX1" fmla="*/ 129463 w 783528"/>
                  <a:gd name="connsiteY1" fmla="*/ 0 h 1037591"/>
                  <a:gd name="connsiteX2" fmla="*/ 0 w 783528"/>
                  <a:gd name="connsiteY2" fmla="*/ 1037591 h 1037591"/>
                  <a:gd name="connsiteX3" fmla="*/ 129616 w 783528"/>
                  <a:gd name="connsiteY3" fmla="*/ 1037591 h 1037591"/>
                  <a:gd name="connsiteX4" fmla="*/ 386684 w 783528"/>
                  <a:gd name="connsiteY4" fmla="*/ 204918 h 1037591"/>
                  <a:gd name="connsiteX5" fmla="*/ 653912 w 783528"/>
                  <a:gd name="connsiteY5" fmla="*/ 1037591 h 1037591"/>
                  <a:gd name="connsiteX6" fmla="*/ 783528 w 783528"/>
                  <a:gd name="connsiteY6" fmla="*/ 1037591 h 1037591"/>
                  <a:gd name="connsiteX7" fmla="*/ 654065 w 783528"/>
                  <a:gd name="connsiteY7" fmla="*/ 0 h 10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3528" h="1037591">
                    <a:moveTo>
                      <a:pt x="654065" y="0"/>
                    </a:moveTo>
                    <a:lnTo>
                      <a:pt x="129463" y="0"/>
                    </a:lnTo>
                    <a:lnTo>
                      <a:pt x="0" y="1037591"/>
                    </a:lnTo>
                    <a:lnTo>
                      <a:pt x="129616" y="1037591"/>
                    </a:lnTo>
                    <a:lnTo>
                      <a:pt x="386684" y="204918"/>
                    </a:lnTo>
                    <a:lnTo>
                      <a:pt x="653912" y="1037591"/>
                    </a:lnTo>
                    <a:lnTo>
                      <a:pt x="783528" y="1037591"/>
                    </a:lnTo>
                    <a:lnTo>
                      <a:pt x="654065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9" name="フリーフォーム 461">
                <a:extLst>
                  <a:ext uri="{FF2B5EF4-FFF2-40B4-BE49-F238E27FC236}">
                    <a16:creationId xmlns:a16="http://schemas.microsoft.com/office/drawing/2014/main" id="{781F53A1-E94F-4FEA-9428-20E0B591D7E3}"/>
                  </a:ext>
                </a:extLst>
              </p:cNvPr>
              <p:cNvSpPr/>
              <p:nvPr/>
            </p:nvSpPr>
            <p:spPr>
              <a:xfrm>
                <a:off x="3457058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" name="フリーフォーム 464">
                <a:extLst>
                  <a:ext uri="{FF2B5EF4-FFF2-40B4-BE49-F238E27FC236}">
                    <a16:creationId xmlns:a16="http://schemas.microsoft.com/office/drawing/2014/main" id="{9138E188-56D9-43D7-B90D-0631A84EEA66}"/>
                  </a:ext>
                </a:extLst>
              </p:cNvPr>
              <p:cNvSpPr/>
              <p:nvPr/>
            </p:nvSpPr>
            <p:spPr>
              <a:xfrm flipH="1">
                <a:off x="4198171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1" name="星 24 648">
                <a:extLst>
                  <a:ext uri="{FF2B5EF4-FFF2-40B4-BE49-F238E27FC236}">
                    <a16:creationId xmlns:a16="http://schemas.microsoft.com/office/drawing/2014/main" id="{EA66A9F5-B86A-4881-8743-53372EBB4B90}"/>
                  </a:ext>
                </a:extLst>
              </p:cNvPr>
              <p:cNvSpPr/>
              <p:nvPr/>
            </p:nvSpPr>
            <p:spPr>
              <a:xfrm>
                <a:off x="3715945" y="3473822"/>
                <a:ext cx="480409" cy="489585"/>
              </a:xfrm>
              <a:prstGeom prst="star24">
                <a:avLst>
                  <a:gd name="adj" fmla="val 4725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2" name="円/楕円 624">
                <a:extLst>
                  <a:ext uri="{FF2B5EF4-FFF2-40B4-BE49-F238E27FC236}">
                    <a16:creationId xmlns:a16="http://schemas.microsoft.com/office/drawing/2014/main" id="{1BE3198E-2E80-408D-A4E5-257B01E0DB57}"/>
                  </a:ext>
                </a:extLst>
              </p:cNvPr>
              <p:cNvSpPr/>
              <p:nvPr/>
            </p:nvSpPr>
            <p:spPr>
              <a:xfrm rot="900000" flipH="1">
                <a:off x="4116608" y="3757886"/>
                <a:ext cx="81367" cy="125751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3" name="円/楕円 625">
                <a:extLst>
                  <a:ext uri="{FF2B5EF4-FFF2-40B4-BE49-F238E27FC236}">
                    <a16:creationId xmlns:a16="http://schemas.microsoft.com/office/drawing/2014/main" id="{3BA46BA8-5EF7-4D8C-A9F7-9BCF56F7E89C}"/>
                  </a:ext>
                </a:extLst>
              </p:cNvPr>
              <p:cNvSpPr/>
              <p:nvPr/>
            </p:nvSpPr>
            <p:spPr>
              <a:xfrm rot="20700000">
                <a:off x="3711461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4" name="台形 153">
                <a:extLst>
                  <a:ext uri="{FF2B5EF4-FFF2-40B4-BE49-F238E27FC236}">
                    <a16:creationId xmlns:a16="http://schemas.microsoft.com/office/drawing/2014/main" id="{01032416-E24D-44E0-8F02-2495C91ED0CE}"/>
                  </a:ext>
                </a:extLst>
              </p:cNvPr>
              <p:cNvSpPr/>
              <p:nvPr/>
            </p:nvSpPr>
            <p:spPr>
              <a:xfrm>
                <a:off x="3866971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" name="台形 154">
                <a:extLst>
                  <a:ext uri="{FF2B5EF4-FFF2-40B4-BE49-F238E27FC236}">
                    <a16:creationId xmlns:a16="http://schemas.microsoft.com/office/drawing/2014/main" id="{E851DC26-8546-43C5-83B8-CB9DBD1EEF1F}"/>
                  </a:ext>
                </a:extLst>
              </p:cNvPr>
              <p:cNvSpPr/>
              <p:nvPr/>
            </p:nvSpPr>
            <p:spPr>
              <a:xfrm rot="10800000">
                <a:off x="3792278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" name="円/楕円 511">
                <a:extLst>
                  <a:ext uri="{FF2B5EF4-FFF2-40B4-BE49-F238E27FC236}">
                    <a16:creationId xmlns:a16="http://schemas.microsoft.com/office/drawing/2014/main" id="{1C0B875B-1C90-45B9-9D3F-FBA13CA70E30}"/>
                  </a:ext>
                </a:extLst>
              </p:cNvPr>
              <p:cNvSpPr/>
              <p:nvPr/>
            </p:nvSpPr>
            <p:spPr>
              <a:xfrm>
                <a:off x="3750146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7" name="フリーフォーム 513">
                <a:extLst>
                  <a:ext uri="{FF2B5EF4-FFF2-40B4-BE49-F238E27FC236}">
                    <a16:creationId xmlns:a16="http://schemas.microsoft.com/office/drawing/2014/main" id="{B86F0D93-435B-4284-8953-56529CDB9830}"/>
                  </a:ext>
                </a:extLst>
              </p:cNvPr>
              <p:cNvSpPr/>
              <p:nvPr/>
            </p:nvSpPr>
            <p:spPr>
              <a:xfrm>
                <a:off x="3663472" y="4097336"/>
                <a:ext cx="593730" cy="724853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69871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0014 w 593730"/>
                  <a:gd name="connsiteY10" fmla="*/ 722313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30014 w 593730"/>
                  <a:gd name="connsiteY9" fmla="*/ 722313 h 992180"/>
                  <a:gd name="connsiteX10" fmla="*/ 38914 w 593730"/>
                  <a:gd name="connsiteY10" fmla="*/ 638688 h 992180"/>
                  <a:gd name="connsiteX11" fmla="*/ 0 w 593730"/>
                  <a:gd name="connsiteY11" fmla="*/ 101424 h 992180"/>
                  <a:gd name="connsiteX12" fmla="*/ 98957 w 593730"/>
                  <a:gd name="connsiteY12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30014 w 593730"/>
                  <a:gd name="connsiteY8" fmla="*/ 722313 h 992180"/>
                  <a:gd name="connsiteX9" fmla="*/ 38914 w 593730"/>
                  <a:gd name="connsiteY9" fmla="*/ 638688 h 992180"/>
                  <a:gd name="connsiteX10" fmla="*/ 0 w 593730"/>
                  <a:gd name="connsiteY10" fmla="*/ 101424 h 992180"/>
                  <a:gd name="connsiteX11" fmla="*/ 98957 w 593730"/>
                  <a:gd name="connsiteY11" fmla="*/ 0 h 992180"/>
                  <a:gd name="connsiteX0" fmla="*/ 98957 w 593730"/>
                  <a:gd name="connsiteY0" fmla="*/ 0 h 948532"/>
                  <a:gd name="connsiteX1" fmla="*/ 154266 w 593730"/>
                  <a:gd name="connsiteY1" fmla="*/ 0 h 948532"/>
                  <a:gd name="connsiteX2" fmla="*/ 446578 w 593730"/>
                  <a:gd name="connsiteY2" fmla="*/ 0 h 948532"/>
                  <a:gd name="connsiteX3" fmla="*/ 494773 w 593730"/>
                  <a:gd name="connsiteY3" fmla="*/ 0 h 948532"/>
                  <a:gd name="connsiteX4" fmla="*/ 593730 w 593730"/>
                  <a:gd name="connsiteY4" fmla="*/ 101424 h 948532"/>
                  <a:gd name="connsiteX5" fmla="*/ 535767 w 593730"/>
                  <a:gd name="connsiteY5" fmla="*/ 638690 h 948532"/>
                  <a:gd name="connsiteX6" fmla="*/ 589909 w 593730"/>
                  <a:gd name="connsiteY6" fmla="*/ 948532 h 948532"/>
                  <a:gd name="connsiteX7" fmla="*/ 30014 w 593730"/>
                  <a:gd name="connsiteY7" fmla="*/ 722313 h 948532"/>
                  <a:gd name="connsiteX8" fmla="*/ 38914 w 593730"/>
                  <a:gd name="connsiteY8" fmla="*/ 638688 h 948532"/>
                  <a:gd name="connsiteX9" fmla="*/ 0 w 593730"/>
                  <a:gd name="connsiteY9" fmla="*/ 101424 h 948532"/>
                  <a:gd name="connsiteX10" fmla="*/ 98957 w 593730"/>
                  <a:gd name="connsiteY10" fmla="*/ 0 h 948532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38914 w 593730"/>
                  <a:gd name="connsiteY8" fmla="*/ 638688 h 722313"/>
                  <a:gd name="connsiteX9" fmla="*/ 0 w 593730"/>
                  <a:gd name="connsiteY9" fmla="*/ 101424 h 722313"/>
                  <a:gd name="connsiteX10" fmla="*/ 98957 w 593730"/>
                  <a:gd name="connsiteY10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0 w 593730"/>
                  <a:gd name="connsiteY8" fmla="*/ 101424 h 722313"/>
                  <a:gd name="connsiteX9" fmla="*/ 98957 w 593730"/>
                  <a:gd name="connsiteY9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44666 w 593730"/>
                  <a:gd name="connsiteY5" fmla="*/ 722313 h 722313"/>
                  <a:gd name="connsiteX6" fmla="*/ 30014 w 593730"/>
                  <a:gd name="connsiteY6" fmla="*/ 722313 h 722313"/>
                  <a:gd name="connsiteX7" fmla="*/ 0 w 593730"/>
                  <a:gd name="connsiteY7" fmla="*/ 101424 h 722313"/>
                  <a:gd name="connsiteX8" fmla="*/ 98957 w 593730"/>
                  <a:gd name="connsiteY8" fmla="*/ 0 h 722313"/>
                  <a:gd name="connsiteX0" fmla="*/ 98957 w 593730"/>
                  <a:gd name="connsiteY0" fmla="*/ 0 h 724853"/>
                  <a:gd name="connsiteX1" fmla="*/ 154266 w 593730"/>
                  <a:gd name="connsiteY1" fmla="*/ 0 h 724853"/>
                  <a:gd name="connsiteX2" fmla="*/ 446578 w 593730"/>
                  <a:gd name="connsiteY2" fmla="*/ 0 h 724853"/>
                  <a:gd name="connsiteX3" fmla="*/ 494773 w 593730"/>
                  <a:gd name="connsiteY3" fmla="*/ 0 h 724853"/>
                  <a:gd name="connsiteX4" fmla="*/ 593730 w 593730"/>
                  <a:gd name="connsiteY4" fmla="*/ 101424 h 724853"/>
                  <a:gd name="connsiteX5" fmla="*/ 544666 w 593730"/>
                  <a:gd name="connsiteY5" fmla="*/ 722313 h 724853"/>
                  <a:gd name="connsiteX6" fmla="*/ 93514 w 593730"/>
                  <a:gd name="connsiteY6" fmla="*/ 724853 h 724853"/>
                  <a:gd name="connsiteX7" fmla="*/ 0 w 593730"/>
                  <a:gd name="connsiteY7" fmla="*/ 101424 h 724853"/>
                  <a:gd name="connsiteX8" fmla="*/ 98957 w 593730"/>
                  <a:gd name="connsiteY8" fmla="*/ 0 h 724853"/>
                  <a:gd name="connsiteX0" fmla="*/ 98957 w 593730"/>
                  <a:gd name="connsiteY0" fmla="*/ 0 h 724853"/>
                  <a:gd name="connsiteX1" fmla="*/ 154266 w 593730"/>
                  <a:gd name="connsiteY1" fmla="*/ 0 h 724853"/>
                  <a:gd name="connsiteX2" fmla="*/ 446578 w 593730"/>
                  <a:gd name="connsiteY2" fmla="*/ 0 h 724853"/>
                  <a:gd name="connsiteX3" fmla="*/ 494773 w 593730"/>
                  <a:gd name="connsiteY3" fmla="*/ 0 h 724853"/>
                  <a:gd name="connsiteX4" fmla="*/ 593730 w 593730"/>
                  <a:gd name="connsiteY4" fmla="*/ 101424 h 724853"/>
                  <a:gd name="connsiteX5" fmla="*/ 491326 w 593730"/>
                  <a:gd name="connsiteY5" fmla="*/ 722313 h 724853"/>
                  <a:gd name="connsiteX6" fmla="*/ 93514 w 593730"/>
                  <a:gd name="connsiteY6" fmla="*/ 724853 h 724853"/>
                  <a:gd name="connsiteX7" fmla="*/ 0 w 593730"/>
                  <a:gd name="connsiteY7" fmla="*/ 101424 h 724853"/>
                  <a:gd name="connsiteX8" fmla="*/ 98957 w 593730"/>
                  <a:gd name="connsiteY8" fmla="*/ 0 h 72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3730" h="724853">
                    <a:moveTo>
                      <a:pt x="98957" y="0"/>
                    </a:moveTo>
                    <a:lnTo>
                      <a:pt x="154266" y="0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491326" y="722313"/>
                    </a:lnTo>
                    <a:lnTo>
                      <a:pt x="93514" y="724853"/>
                    </a:lnTo>
                    <a:cubicBezTo>
                      <a:pt x="83509" y="517890"/>
                      <a:pt x="10005" y="308387"/>
                      <a:pt x="0" y="101424"/>
                    </a:cubicBez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8" name="台形 529">
                <a:extLst>
                  <a:ext uri="{FF2B5EF4-FFF2-40B4-BE49-F238E27FC236}">
                    <a16:creationId xmlns:a16="http://schemas.microsoft.com/office/drawing/2014/main" id="{8EE5FACC-6BEC-4798-A5AE-035F9D05DB56}"/>
                  </a:ext>
                </a:extLst>
              </p:cNvPr>
              <p:cNvSpPr/>
              <p:nvPr/>
            </p:nvSpPr>
            <p:spPr>
              <a:xfrm rot="10800000" flipV="1">
                <a:off x="3900191" y="4171308"/>
                <a:ext cx="120292" cy="564241"/>
              </a:xfrm>
              <a:custGeom>
                <a:avLst/>
                <a:gdLst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0 w 120292"/>
                  <a:gd name="connsiteY4" fmla="*/ 451313 h 451313"/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57150 w 120292"/>
                  <a:gd name="connsiteY4" fmla="*/ 448318 h 451313"/>
                  <a:gd name="connsiteX5" fmla="*/ 0 w 120292"/>
                  <a:gd name="connsiteY5" fmla="*/ 451313 h 451313"/>
                  <a:gd name="connsiteX0" fmla="*/ 0 w 120292"/>
                  <a:gd name="connsiteY0" fmla="*/ 451313 h 498324"/>
                  <a:gd name="connsiteX1" fmla="*/ 34837 w 120292"/>
                  <a:gd name="connsiteY1" fmla="*/ 0 h 498324"/>
                  <a:gd name="connsiteX2" fmla="*/ 85455 w 120292"/>
                  <a:gd name="connsiteY2" fmla="*/ 0 h 498324"/>
                  <a:gd name="connsiteX3" fmla="*/ 120292 w 120292"/>
                  <a:gd name="connsiteY3" fmla="*/ 451313 h 498324"/>
                  <a:gd name="connsiteX4" fmla="*/ 59531 w 120292"/>
                  <a:gd name="connsiteY4" fmla="*/ 498324 h 498324"/>
                  <a:gd name="connsiteX5" fmla="*/ 0 w 120292"/>
                  <a:gd name="connsiteY5" fmla="*/ 451313 h 4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292" h="498324">
                    <a:moveTo>
                      <a:pt x="0" y="451313"/>
                    </a:moveTo>
                    <a:lnTo>
                      <a:pt x="34837" y="0"/>
                    </a:lnTo>
                    <a:lnTo>
                      <a:pt x="85455" y="0"/>
                    </a:lnTo>
                    <a:lnTo>
                      <a:pt x="120292" y="451313"/>
                    </a:lnTo>
                    <a:lnTo>
                      <a:pt x="59531" y="498324"/>
                    </a:lnTo>
                    <a:lnTo>
                      <a:pt x="0" y="451313"/>
                    </a:lnTo>
                    <a:close/>
                  </a:path>
                </a:pathLst>
              </a:cu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9" name="台形 158">
                <a:extLst>
                  <a:ext uri="{FF2B5EF4-FFF2-40B4-BE49-F238E27FC236}">
                    <a16:creationId xmlns:a16="http://schemas.microsoft.com/office/drawing/2014/main" id="{532B7601-E4AB-435C-9163-8A9F8992A10D}"/>
                  </a:ext>
                </a:extLst>
              </p:cNvPr>
              <p:cNvSpPr/>
              <p:nvPr/>
            </p:nvSpPr>
            <p:spPr>
              <a:xfrm rot="10800000">
                <a:off x="3915667" y="4097334"/>
                <a:ext cx="89340" cy="73973"/>
              </a:xfrm>
              <a:prstGeom prst="trapezoid">
                <a:avLst/>
              </a:pr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0" name="フリーフォーム 531">
                <a:extLst>
                  <a:ext uri="{FF2B5EF4-FFF2-40B4-BE49-F238E27FC236}">
                    <a16:creationId xmlns:a16="http://schemas.microsoft.com/office/drawing/2014/main" id="{1C06F2C5-155B-42FD-A1BC-717D6A25D8CC}"/>
                  </a:ext>
                </a:extLst>
              </p:cNvPr>
              <p:cNvSpPr/>
              <p:nvPr/>
            </p:nvSpPr>
            <p:spPr>
              <a:xfrm rot="10800000">
                <a:off x="3792278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1" name="フリーフォーム 541">
                <a:extLst>
                  <a:ext uri="{FF2B5EF4-FFF2-40B4-BE49-F238E27FC236}">
                    <a16:creationId xmlns:a16="http://schemas.microsoft.com/office/drawing/2014/main" id="{1799A9D9-8DE2-4AA8-B2A0-04FA10FA6FB8}"/>
                  </a:ext>
                </a:extLst>
              </p:cNvPr>
              <p:cNvSpPr/>
              <p:nvPr/>
            </p:nvSpPr>
            <p:spPr>
              <a:xfrm>
                <a:off x="3663471" y="4097336"/>
                <a:ext cx="593730" cy="722313"/>
              </a:xfrm>
              <a:custGeom>
                <a:avLst/>
                <a:gdLst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0 w 593730"/>
                  <a:gd name="connsiteY12" fmla="*/ 101424 h 722313"/>
                  <a:gd name="connsiteX13" fmla="*/ 98957 w 593730"/>
                  <a:gd name="connsiteY13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16493 w 593730"/>
                  <a:gd name="connsiteY12" fmla="*/ 5254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57768 w 593730"/>
                  <a:gd name="connsiteY12" fmla="*/ 5381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59418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18143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3730" h="722313">
                    <a:moveTo>
                      <a:pt x="98957" y="0"/>
                    </a:moveTo>
                    <a:lnTo>
                      <a:pt x="154266" y="0"/>
                    </a:lnTo>
                    <a:lnTo>
                      <a:pt x="160556" y="0"/>
                    </a:lnTo>
                    <a:cubicBezTo>
                      <a:pt x="160543" y="207"/>
                      <a:pt x="160531" y="413"/>
                      <a:pt x="160518" y="620"/>
                    </a:cubicBezTo>
                    <a:cubicBezTo>
                      <a:pt x="160518" y="247855"/>
                      <a:pt x="280947" y="448278"/>
                      <a:pt x="296865" y="448278"/>
                    </a:cubicBezTo>
                    <a:cubicBezTo>
                      <a:pt x="312784" y="448278"/>
                      <a:pt x="433212" y="247855"/>
                      <a:pt x="433212" y="620"/>
                    </a:cubicBezTo>
                    <a:cubicBezTo>
                      <a:pt x="433199" y="413"/>
                      <a:pt x="433187" y="207"/>
                      <a:pt x="433174" y="0"/>
                    </a:cubicBez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18143" y="519114"/>
                    </a:lnTo>
                    <a:lnTo>
                      <a:pt x="544666" y="722313"/>
                    </a:lnTo>
                    <a:lnTo>
                      <a:pt x="30014" y="722313"/>
                    </a:lnTo>
                    <a:lnTo>
                      <a:pt x="57768" y="538164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101E5F3D-046C-424D-AB07-C6DB196351F7}"/>
                  </a:ext>
                </a:extLst>
              </p:cNvPr>
              <p:cNvSpPr/>
              <p:nvPr/>
            </p:nvSpPr>
            <p:spPr>
              <a:xfrm>
                <a:off x="3689489" y="4793987"/>
                <a:ext cx="526163" cy="52006"/>
              </a:xfrm>
              <a:prstGeom prst="rect">
                <a:avLst/>
              </a:prstGeom>
              <a:solidFill>
                <a:srgbClr val="FFC00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3" name="角丸四角形 543">
                <a:extLst>
                  <a:ext uri="{FF2B5EF4-FFF2-40B4-BE49-F238E27FC236}">
                    <a16:creationId xmlns:a16="http://schemas.microsoft.com/office/drawing/2014/main" id="{319E7A1E-4ECA-4A29-804E-59C1C87FDA0A}"/>
                  </a:ext>
                </a:extLst>
              </p:cNvPr>
              <p:cNvSpPr/>
              <p:nvPr/>
            </p:nvSpPr>
            <p:spPr>
              <a:xfrm>
                <a:off x="3903713" y="4783931"/>
                <a:ext cx="111651" cy="67542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4" name="フリーフォーム 571">
                <a:extLst>
                  <a:ext uri="{FF2B5EF4-FFF2-40B4-BE49-F238E27FC236}">
                    <a16:creationId xmlns:a16="http://schemas.microsoft.com/office/drawing/2014/main" id="{97B221F7-B740-4D43-9310-39220EF5DD1A}"/>
                  </a:ext>
                </a:extLst>
              </p:cNvPr>
              <p:cNvSpPr/>
              <p:nvPr/>
            </p:nvSpPr>
            <p:spPr>
              <a:xfrm>
                <a:off x="3611865" y="4097335"/>
                <a:ext cx="257100" cy="1060318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  <a:gd name="connsiteX0" fmla="*/ 135957 w 221382"/>
                  <a:gd name="connsiteY0" fmla="*/ 0 h 992188"/>
                  <a:gd name="connsiteX1" fmla="*/ 170175 w 221382"/>
                  <a:gd name="connsiteY1" fmla="*/ 0 h 992188"/>
                  <a:gd name="connsiteX2" fmla="*/ 221382 w 221382"/>
                  <a:gd name="connsiteY2" fmla="*/ 427731 h 992188"/>
                  <a:gd name="connsiteX3" fmla="*/ 171599 w 221382"/>
                  <a:gd name="connsiteY3" fmla="*/ 903156 h 992188"/>
                  <a:gd name="connsiteX4" fmla="*/ 0 w 221382"/>
                  <a:gd name="connsiteY4" fmla="*/ 992188 h 992188"/>
                  <a:gd name="connsiteX5" fmla="*/ 93172 w 221382"/>
                  <a:gd name="connsiteY5" fmla="*/ 568725 h 992188"/>
                  <a:gd name="connsiteX6" fmla="*/ 27477 w 221382"/>
                  <a:gd name="connsiteY6" fmla="*/ 108480 h 992188"/>
                  <a:gd name="connsiteX7" fmla="*/ 135957 w 221382"/>
                  <a:gd name="connsiteY7" fmla="*/ 0 h 992188"/>
                  <a:gd name="connsiteX0" fmla="*/ 135957 w 221382"/>
                  <a:gd name="connsiteY0" fmla="*/ 0 h 1060318"/>
                  <a:gd name="connsiteX1" fmla="*/ 170175 w 221382"/>
                  <a:gd name="connsiteY1" fmla="*/ 0 h 1060318"/>
                  <a:gd name="connsiteX2" fmla="*/ 221382 w 221382"/>
                  <a:gd name="connsiteY2" fmla="*/ 427731 h 1060318"/>
                  <a:gd name="connsiteX3" fmla="*/ 126355 w 221382"/>
                  <a:gd name="connsiteY3" fmla="*/ 1060318 h 1060318"/>
                  <a:gd name="connsiteX4" fmla="*/ 0 w 221382"/>
                  <a:gd name="connsiteY4" fmla="*/ 992188 h 1060318"/>
                  <a:gd name="connsiteX5" fmla="*/ 93172 w 221382"/>
                  <a:gd name="connsiteY5" fmla="*/ 568725 h 1060318"/>
                  <a:gd name="connsiteX6" fmla="*/ 27477 w 221382"/>
                  <a:gd name="connsiteY6" fmla="*/ 108480 h 1060318"/>
                  <a:gd name="connsiteX7" fmla="*/ 135957 w 221382"/>
                  <a:gd name="connsiteY7" fmla="*/ 0 h 1060318"/>
                  <a:gd name="connsiteX0" fmla="*/ 150244 w 235669"/>
                  <a:gd name="connsiteY0" fmla="*/ 0 h 1060318"/>
                  <a:gd name="connsiteX1" fmla="*/ 184462 w 235669"/>
                  <a:gd name="connsiteY1" fmla="*/ 0 h 1060318"/>
                  <a:gd name="connsiteX2" fmla="*/ 235669 w 235669"/>
                  <a:gd name="connsiteY2" fmla="*/ 427731 h 1060318"/>
                  <a:gd name="connsiteX3" fmla="*/ 140642 w 235669"/>
                  <a:gd name="connsiteY3" fmla="*/ 1060318 h 1060318"/>
                  <a:gd name="connsiteX4" fmla="*/ 0 w 235669"/>
                  <a:gd name="connsiteY4" fmla="*/ 985044 h 1060318"/>
                  <a:gd name="connsiteX5" fmla="*/ 107459 w 235669"/>
                  <a:gd name="connsiteY5" fmla="*/ 568725 h 1060318"/>
                  <a:gd name="connsiteX6" fmla="*/ 41764 w 235669"/>
                  <a:gd name="connsiteY6" fmla="*/ 108480 h 1060318"/>
                  <a:gd name="connsiteX7" fmla="*/ 150244 w 235669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107459 w 257100"/>
                  <a:gd name="connsiteY5" fmla="*/ 568725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86027 w 257100"/>
                  <a:gd name="connsiteY5" fmla="*/ 580631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100" h="1060318">
                    <a:moveTo>
                      <a:pt x="150244" y="0"/>
                    </a:moveTo>
                    <a:lnTo>
                      <a:pt x="184462" y="0"/>
                    </a:lnTo>
                    <a:lnTo>
                      <a:pt x="257100" y="537268"/>
                    </a:lnTo>
                    <a:lnTo>
                      <a:pt x="140642" y="1060318"/>
                    </a:lnTo>
                    <a:lnTo>
                      <a:pt x="0" y="985044"/>
                    </a:lnTo>
                    <a:lnTo>
                      <a:pt x="86027" y="580631"/>
                    </a:lnTo>
                    <a:lnTo>
                      <a:pt x="41764" y="108480"/>
                    </a:lnTo>
                    <a:cubicBezTo>
                      <a:pt x="41764" y="48568"/>
                      <a:pt x="90332" y="0"/>
                      <a:pt x="150244" y="0"/>
                    </a:cubicBez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5" name="フリーフォーム 572">
                <a:extLst>
                  <a:ext uri="{FF2B5EF4-FFF2-40B4-BE49-F238E27FC236}">
                    <a16:creationId xmlns:a16="http://schemas.microsoft.com/office/drawing/2014/main" id="{D3ABD0D5-B726-4160-8C1E-AA09B7F44752}"/>
                  </a:ext>
                </a:extLst>
              </p:cNvPr>
              <p:cNvSpPr/>
              <p:nvPr/>
            </p:nvSpPr>
            <p:spPr>
              <a:xfrm>
                <a:off x="3711057" y="4097334"/>
                <a:ext cx="154060" cy="495106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71625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113 w 141525"/>
                  <a:gd name="connsiteY2" fmla="*/ 282147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67399"/>
                  <a:gd name="connsiteY0" fmla="*/ 0 h 514628"/>
                  <a:gd name="connsiteX1" fmla="*/ 167399 w 167399"/>
                  <a:gd name="connsiteY1" fmla="*/ 514628 h 514628"/>
                  <a:gd name="connsiteX2" fmla="*/ 113 w 167399"/>
                  <a:gd name="connsiteY2" fmla="*/ 282147 h 514628"/>
                  <a:gd name="connsiteX3" fmla="*/ 71644 w 167399"/>
                  <a:gd name="connsiteY3" fmla="*/ 222429 h 514628"/>
                  <a:gd name="connsiteX4" fmla="*/ 0 w 167399"/>
                  <a:gd name="connsiteY4" fmla="*/ 182510 h 514628"/>
                  <a:gd name="connsiteX5" fmla="*/ 53513 w 167399"/>
                  <a:gd name="connsiteY5" fmla="*/ 19 h 514628"/>
                  <a:gd name="connsiteX6" fmla="*/ 97517 w 167399"/>
                  <a:gd name="connsiteY6" fmla="*/ 0 h 5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99" h="514628">
                    <a:moveTo>
                      <a:pt x="97517" y="0"/>
                    </a:moveTo>
                    <a:lnTo>
                      <a:pt x="167399" y="514628"/>
                    </a:lnTo>
                    <a:lnTo>
                      <a:pt x="113" y="282147"/>
                    </a:lnTo>
                    <a:lnTo>
                      <a:pt x="71644" y="222429"/>
                    </a:lnTo>
                    <a:lnTo>
                      <a:pt x="0" y="182510"/>
                    </a:lnTo>
                    <a:lnTo>
                      <a:pt x="53513" y="19"/>
                    </a:lnTo>
                    <a:lnTo>
                      <a:pt x="97517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6" name="片側の 2 つの角を丸めた四角形 573">
                <a:extLst>
                  <a:ext uri="{FF2B5EF4-FFF2-40B4-BE49-F238E27FC236}">
                    <a16:creationId xmlns:a16="http://schemas.microsoft.com/office/drawing/2014/main" id="{0ED179F4-7C60-41A2-BED7-41CA11106806}"/>
                  </a:ext>
                </a:extLst>
              </p:cNvPr>
              <p:cNvSpPr/>
              <p:nvPr/>
            </p:nvSpPr>
            <p:spPr>
              <a:xfrm rot="11518702">
                <a:off x="3630186" y="4831072"/>
                <a:ext cx="100919" cy="232136"/>
              </a:xfrm>
              <a:prstGeom prst="round2SameRect">
                <a:avLst>
                  <a:gd name="adj1" fmla="val 16667"/>
                  <a:gd name="adj2" fmla="val 2505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7" name="フリーフォーム 575">
                <a:extLst>
                  <a:ext uri="{FF2B5EF4-FFF2-40B4-BE49-F238E27FC236}">
                    <a16:creationId xmlns:a16="http://schemas.microsoft.com/office/drawing/2014/main" id="{A7A601B2-4309-4C4F-8090-EC1DAA8FFFC8}"/>
                  </a:ext>
                </a:extLst>
              </p:cNvPr>
              <p:cNvSpPr/>
              <p:nvPr/>
            </p:nvSpPr>
            <p:spPr>
              <a:xfrm flipH="1">
                <a:off x="4052623" y="4097335"/>
                <a:ext cx="257100" cy="1060318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  <a:gd name="connsiteX0" fmla="*/ 135957 w 221382"/>
                  <a:gd name="connsiteY0" fmla="*/ 0 h 992188"/>
                  <a:gd name="connsiteX1" fmla="*/ 170175 w 221382"/>
                  <a:gd name="connsiteY1" fmla="*/ 0 h 992188"/>
                  <a:gd name="connsiteX2" fmla="*/ 221382 w 221382"/>
                  <a:gd name="connsiteY2" fmla="*/ 427731 h 992188"/>
                  <a:gd name="connsiteX3" fmla="*/ 171599 w 221382"/>
                  <a:gd name="connsiteY3" fmla="*/ 903156 h 992188"/>
                  <a:gd name="connsiteX4" fmla="*/ 0 w 221382"/>
                  <a:gd name="connsiteY4" fmla="*/ 992188 h 992188"/>
                  <a:gd name="connsiteX5" fmla="*/ 93172 w 221382"/>
                  <a:gd name="connsiteY5" fmla="*/ 568725 h 992188"/>
                  <a:gd name="connsiteX6" fmla="*/ 27477 w 221382"/>
                  <a:gd name="connsiteY6" fmla="*/ 108480 h 992188"/>
                  <a:gd name="connsiteX7" fmla="*/ 135957 w 221382"/>
                  <a:gd name="connsiteY7" fmla="*/ 0 h 992188"/>
                  <a:gd name="connsiteX0" fmla="*/ 135957 w 221382"/>
                  <a:gd name="connsiteY0" fmla="*/ 0 h 1060318"/>
                  <a:gd name="connsiteX1" fmla="*/ 170175 w 221382"/>
                  <a:gd name="connsiteY1" fmla="*/ 0 h 1060318"/>
                  <a:gd name="connsiteX2" fmla="*/ 221382 w 221382"/>
                  <a:gd name="connsiteY2" fmla="*/ 427731 h 1060318"/>
                  <a:gd name="connsiteX3" fmla="*/ 126355 w 221382"/>
                  <a:gd name="connsiteY3" fmla="*/ 1060318 h 1060318"/>
                  <a:gd name="connsiteX4" fmla="*/ 0 w 221382"/>
                  <a:gd name="connsiteY4" fmla="*/ 992188 h 1060318"/>
                  <a:gd name="connsiteX5" fmla="*/ 93172 w 221382"/>
                  <a:gd name="connsiteY5" fmla="*/ 568725 h 1060318"/>
                  <a:gd name="connsiteX6" fmla="*/ 27477 w 221382"/>
                  <a:gd name="connsiteY6" fmla="*/ 108480 h 1060318"/>
                  <a:gd name="connsiteX7" fmla="*/ 135957 w 221382"/>
                  <a:gd name="connsiteY7" fmla="*/ 0 h 1060318"/>
                  <a:gd name="connsiteX0" fmla="*/ 150244 w 235669"/>
                  <a:gd name="connsiteY0" fmla="*/ 0 h 1060318"/>
                  <a:gd name="connsiteX1" fmla="*/ 184462 w 235669"/>
                  <a:gd name="connsiteY1" fmla="*/ 0 h 1060318"/>
                  <a:gd name="connsiteX2" fmla="*/ 235669 w 235669"/>
                  <a:gd name="connsiteY2" fmla="*/ 427731 h 1060318"/>
                  <a:gd name="connsiteX3" fmla="*/ 140642 w 235669"/>
                  <a:gd name="connsiteY3" fmla="*/ 1060318 h 1060318"/>
                  <a:gd name="connsiteX4" fmla="*/ 0 w 235669"/>
                  <a:gd name="connsiteY4" fmla="*/ 985044 h 1060318"/>
                  <a:gd name="connsiteX5" fmla="*/ 107459 w 235669"/>
                  <a:gd name="connsiteY5" fmla="*/ 568725 h 1060318"/>
                  <a:gd name="connsiteX6" fmla="*/ 41764 w 235669"/>
                  <a:gd name="connsiteY6" fmla="*/ 108480 h 1060318"/>
                  <a:gd name="connsiteX7" fmla="*/ 150244 w 235669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107459 w 257100"/>
                  <a:gd name="connsiteY5" fmla="*/ 568725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86027 w 257100"/>
                  <a:gd name="connsiteY5" fmla="*/ 580631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100" h="1060318">
                    <a:moveTo>
                      <a:pt x="150244" y="0"/>
                    </a:moveTo>
                    <a:lnTo>
                      <a:pt x="184462" y="0"/>
                    </a:lnTo>
                    <a:lnTo>
                      <a:pt x="257100" y="537268"/>
                    </a:lnTo>
                    <a:lnTo>
                      <a:pt x="140642" y="1060318"/>
                    </a:lnTo>
                    <a:lnTo>
                      <a:pt x="0" y="985044"/>
                    </a:lnTo>
                    <a:lnTo>
                      <a:pt x="86027" y="580631"/>
                    </a:lnTo>
                    <a:lnTo>
                      <a:pt x="41764" y="108480"/>
                    </a:lnTo>
                    <a:cubicBezTo>
                      <a:pt x="41764" y="48568"/>
                      <a:pt x="90332" y="0"/>
                      <a:pt x="150244" y="0"/>
                    </a:cubicBez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8" name="フリーフォーム 576">
                <a:extLst>
                  <a:ext uri="{FF2B5EF4-FFF2-40B4-BE49-F238E27FC236}">
                    <a16:creationId xmlns:a16="http://schemas.microsoft.com/office/drawing/2014/main" id="{FEA9A475-4A41-4B2E-8177-5055741CABAE}"/>
                  </a:ext>
                </a:extLst>
              </p:cNvPr>
              <p:cNvSpPr/>
              <p:nvPr/>
            </p:nvSpPr>
            <p:spPr>
              <a:xfrm flipH="1">
                <a:off x="4056471" y="4097334"/>
                <a:ext cx="154060" cy="495106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71625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113 w 141525"/>
                  <a:gd name="connsiteY2" fmla="*/ 282147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67399"/>
                  <a:gd name="connsiteY0" fmla="*/ 0 h 514628"/>
                  <a:gd name="connsiteX1" fmla="*/ 167399 w 167399"/>
                  <a:gd name="connsiteY1" fmla="*/ 514628 h 514628"/>
                  <a:gd name="connsiteX2" fmla="*/ 113 w 167399"/>
                  <a:gd name="connsiteY2" fmla="*/ 282147 h 514628"/>
                  <a:gd name="connsiteX3" fmla="*/ 71644 w 167399"/>
                  <a:gd name="connsiteY3" fmla="*/ 222429 h 514628"/>
                  <a:gd name="connsiteX4" fmla="*/ 0 w 167399"/>
                  <a:gd name="connsiteY4" fmla="*/ 182510 h 514628"/>
                  <a:gd name="connsiteX5" fmla="*/ 53513 w 167399"/>
                  <a:gd name="connsiteY5" fmla="*/ 19 h 514628"/>
                  <a:gd name="connsiteX6" fmla="*/ 97517 w 167399"/>
                  <a:gd name="connsiteY6" fmla="*/ 0 h 5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99" h="514628">
                    <a:moveTo>
                      <a:pt x="97517" y="0"/>
                    </a:moveTo>
                    <a:lnTo>
                      <a:pt x="167399" y="514628"/>
                    </a:lnTo>
                    <a:lnTo>
                      <a:pt x="113" y="282147"/>
                    </a:lnTo>
                    <a:lnTo>
                      <a:pt x="71644" y="222429"/>
                    </a:lnTo>
                    <a:lnTo>
                      <a:pt x="0" y="182510"/>
                    </a:lnTo>
                    <a:lnTo>
                      <a:pt x="53513" y="19"/>
                    </a:lnTo>
                    <a:lnTo>
                      <a:pt x="97517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9" name="片側の 2 つの角を丸めた四角形 577">
                <a:extLst>
                  <a:ext uri="{FF2B5EF4-FFF2-40B4-BE49-F238E27FC236}">
                    <a16:creationId xmlns:a16="http://schemas.microsoft.com/office/drawing/2014/main" id="{56E7E7E9-8E10-4C2F-B39F-AABE505AFDB4}"/>
                  </a:ext>
                </a:extLst>
              </p:cNvPr>
              <p:cNvSpPr/>
              <p:nvPr/>
            </p:nvSpPr>
            <p:spPr>
              <a:xfrm rot="10081298" flipH="1">
                <a:off x="4190483" y="4831072"/>
                <a:ext cx="100919" cy="232136"/>
              </a:xfrm>
              <a:prstGeom prst="round2SameRect">
                <a:avLst>
                  <a:gd name="adj1" fmla="val 16667"/>
                  <a:gd name="adj2" fmla="val 2505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8F5BF371-D1BE-41E4-931C-880516F30B5C}"/>
                  </a:ext>
                </a:extLst>
              </p:cNvPr>
              <p:cNvGrpSpPr/>
              <p:nvPr/>
            </p:nvGrpSpPr>
            <p:grpSpPr>
              <a:xfrm flipH="1">
                <a:off x="4035275" y="4265567"/>
                <a:ext cx="518890" cy="490305"/>
                <a:chOff x="3373155" y="4265567"/>
                <a:chExt cx="518890" cy="490305"/>
              </a:xfrm>
            </p:grpSpPr>
            <p:sp>
              <p:nvSpPr>
                <p:cNvPr id="171" name="フリーフォーム 311">
                  <a:extLst>
                    <a:ext uri="{FF2B5EF4-FFF2-40B4-BE49-F238E27FC236}">
                      <a16:creationId xmlns:a16="http://schemas.microsoft.com/office/drawing/2014/main" id="{C0992614-E77A-4ED7-ACCB-9EB24D4165F2}"/>
                    </a:ext>
                  </a:extLst>
                </p:cNvPr>
                <p:cNvSpPr/>
                <p:nvPr/>
              </p:nvSpPr>
              <p:spPr>
                <a:xfrm rot="610876">
                  <a:off x="3662704" y="4608327"/>
                  <a:ext cx="153096" cy="147545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35585 w 407496"/>
                    <a:gd name="connsiteY9" fmla="*/ 392721 h 392721"/>
                    <a:gd name="connsiteX10" fmla="*/ 167647 w 407496"/>
                    <a:gd name="connsiteY10" fmla="*/ 392720 h 392721"/>
                    <a:gd name="connsiteX11" fmla="*/ 146968 w 407496"/>
                    <a:gd name="connsiteY11" fmla="*/ 388545 h 392721"/>
                    <a:gd name="connsiteX12" fmla="*/ 145241 w 407496"/>
                    <a:gd name="connsiteY12" fmla="*/ 387381 h 392721"/>
                    <a:gd name="connsiteX13" fmla="*/ 124022 w 407496"/>
                    <a:gd name="connsiteY13" fmla="*/ 384849 h 392721"/>
                    <a:gd name="connsiteX14" fmla="*/ 99198 w 407496"/>
                    <a:gd name="connsiteY14" fmla="*/ 363761 h 392721"/>
                    <a:gd name="connsiteX15" fmla="*/ 98212 w 407496"/>
                    <a:gd name="connsiteY15" fmla="*/ 361270 h 392721"/>
                    <a:gd name="connsiteX16" fmla="*/ 93849 w 407496"/>
                    <a:gd name="connsiteY16" fmla="*/ 366650 h 392721"/>
                    <a:gd name="connsiteX17" fmla="*/ 52121 w 407496"/>
                    <a:gd name="connsiteY17" fmla="*/ 379766 h 392721"/>
                    <a:gd name="connsiteX18" fmla="*/ 225 w 407496"/>
                    <a:gd name="connsiteY18" fmla="*/ 317806 h 392721"/>
                    <a:gd name="connsiteX19" fmla="*/ 20103 w 407496"/>
                    <a:gd name="connsiteY19" fmla="*/ 92911 h 392721"/>
                    <a:gd name="connsiteX20" fmla="*/ 59509 w 407496"/>
                    <a:gd name="connsiteY20" fmla="*/ 43530 h 392721"/>
                    <a:gd name="connsiteX21" fmla="*/ 71374 w 407496"/>
                    <a:gd name="connsiteY21" fmla="*/ 42206 h 392721"/>
                    <a:gd name="connsiteX22" fmla="*/ 74764 w 407496"/>
                    <a:gd name="connsiteY22" fmla="*/ 30563 h 392721"/>
                    <a:gd name="connsiteX23" fmla="*/ 107625 w 407496"/>
                    <a:gd name="connsiteY23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88713 w 407496"/>
                    <a:gd name="connsiteY7" fmla="*/ 339594 h 392721"/>
                    <a:gd name="connsiteX8" fmla="*/ 235585 w 407496"/>
                    <a:gd name="connsiteY8" fmla="*/ 392721 h 392721"/>
                    <a:gd name="connsiteX9" fmla="*/ 167647 w 407496"/>
                    <a:gd name="connsiteY9" fmla="*/ 392720 h 392721"/>
                    <a:gd name="connsiteX10" fmla="*/ 146968 w 407496"/>
                    <a:gd name="connsiteY10" fmla="*/ 388545 h 392721"/>
                    <a:gd name="connsiteX11" fmla="*/ 145241 w 407496"/>
                    <a:gd name="connsiteY11" fmla="*/ 387381 h 392721"/>
                    <a:gd name="connsiteX12" fmla="*/ 124022 w 407496"/>
                    <a:gd name="connsiteY12" fmla="*/ 384849 h 392721"/>
                    <a:gd name="connsiteX13" fmla="*/ 99198 w 407496"/>
                    <a:gd name="connsiteY13" fmla="*/ 363761 h 392721"/>
                    <a:gd name="connsiteX14" fmla="*/ 98212 w 407496"/>
                    <a:gd name="connsiteY14" fmla="*/ 361270 h 392721"/>
                    <a:gd name="connsiteX15" fmla="*/ 93849 w 407496"/>
                    <a:gd name="connsiteY15" fmla="*/ 366650 h 392721"/>
                    <a:gd name="connsiteX16" fmla="*/ 52121 w 407496"/>
                    <a:gd name="connsiteY16" fmla="*/ 379766 h 392721"/>
                    <a:gd name="connsiteX17" fmla="*/ 225 w 407496"/>
                    <a:gd name="connsiteY17" fmla="*/ 317806 h 392721"/>
                    <a:gd name="connsiteX18" fmla="*/ 20103 w 407496"/>
                    <a:gd name="connsiteY18" fmla="*/ 92911 h 392721"/>
                    <a:gd name="connsiteX19" fmla="*/ 59509 w 407496"/>
                    <a:gd name="connsiteY19" fmla="*/ 43530 h 392721"/>
                    <a:gd name="connsiteX20" fmla="*/ 71374 w 407496"/>
                    <a:gd name="connsiteY20" fmla="*/ 42206 h 392721"/>
                    <a:gd name="connsiteX21" fmla="*/ 74764 w 407496"/>
                    <a:gd name="connsiteY21" fmla="*/ 30563 h 392721"/>
                    <a:gd name="connsiteX22" fmla="*/ 107625 w 407496"/>
                    <a:gd name="connsiteY22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5 w 407496"/>
                    <a:gd name="connsiteY7" fmla="*/ 392721 h 392721"/>
                    <a:gd name="connsiteX8" fmla="*/ 167647 w 407496"/>
                    <a:gd name="connsiteY8" fmla="*/ 392720 h 392721"/>
                    <a:gd name="connsiteX9" fmla="*/ 146968 w 407496"/>
                    <a:gd name="connsiteY9" fmla="*/ 388545 h 392721"/>
                    <a:gd name="connsiteX10" fmla="*/ 145241 w 407496"/>
                    <a:gd name="connsiteY10" fmla="*/ 387381 h 392721"/>
                    <a:gd name="connsiteX11" fmla="*/ 124022 w 407496"/>
                    <a:gd name="connsiteY11" fmla="*/ 384849 h 392721"/>
                    <a:gd name="connsiteX12" fmla="*/ 99198 w 407496"/>
                    <a:gd name="connsiteY12" fmla="*/ 363761 h 392721"/>
                    <a:gd name="connsiteX13" fmla="*/ 98212 w 407496"/>
                    <a:gd name="connsiteY13" fmla="*/ 361270 h 392721"/>
                    <a:gd name="connsiteX14" fmla="*/ 93849 w 407496"/>
                    <a:gd name="connsiteY14" fmla="*/ 366650 h 392721"/>
                    <a:gd name="connsiteX15" fmla="*/ 52121 w 407496"/>
                    <a:gd name="connsiteY15" fmla="*/ 379766 h 392721"/>
                    <a:gd name="connsiteX16" fmla="*/ 225 w 407496"/>
                    <a:gd name="connsiteY16" fmla="*/ 317806 h 392721"/>
                    <a:gd name="connsiteX17" fmla="*/ 20103 w 407496"/>
                    <a:gd name="connsiteY17" fmla="*/ 92911 h 392721"/>
                    <a:gd name="connsiteX18" fmla="*/ 59509 w 407496"/>
                    <a:gd name="connsiteY18" fmla="*/ 43530 h 392721"/>
                    <a:gd name="connsiteX19" fmla="*/ 71374 w 407496"/>
                    <a:gd name="connsiteY19" fmla="*/ 42206 h 392721"/>
                    <a:gd name="connsiteX20" fmla="*/ 74764 w 407496"/>
                    <a:gd name="connsiteY20" fmla="*/ 30563 h 392721"/>
                    <a:gd name="connsiteX21" fmla="*/ 107625 w 407496"/>
                    <a:gd name="connsiteY21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5" y="392721"/>
                      </a:ln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2" name="片側の 2 つの角を丸めた四角形 590">
                  <a:extLst>
                    <a:ext uri="{FF2B5EF4-FFF2-40B4-BE49-F238E27FC236}">
                      <a16:creationId xmlns:a16="http://schemas.microsoft.com/office/drawing/2014/main" id="{795CAD4F-4698-47C8-8B5E-B58F0A6072D7}"/>
                    </a:ext>
                  </a:extLst>
                </p:cNvPr>
                <p:cNvSpPr/>
                <p:nvPr/>
              </p:nvSpPr>
              <p:spPr>
                <a:xfrm rot="2700000">
                  <a:off x="3437120" y="4201602"/>
                  <a:ext cx="390960" cy="518890"/>
                </a:xfrm>
                <a:custGeom>
                  <a:avLst/>
                  <a:gdLst>
                    <a:gd name="connsiteX0" fmla="*/ 1661 w 390960"/>
                    <a:gd name="connsiteY0" fmla="*/ 0 h 518890"/>
                    <a:gd name="connsiteX1" fmla="*/ 74650 w 390960"/>
                    <a:gd name="connsiteY1" fmla="*/ 64919 h 518890"/>
                    <a:gd name="connsiteX2" fmla="*/ 146364 w 390960"/>
                    <a:gd name="connsiteY2" fmla="*/ 133357 h 518890"/>
                    <a:gd name="connsiteX3" fmla="*/ 147309 w 390960"/>
                    <a:gd name="connsiteY3" fmla="*/ 351643 h 518890"/>
                    <a:gd name="connsiteX4" fmla="*/ 355036 w 390960"/>
                    <a:gd name="connsiteY4" fmla="*/ 298929 h 518890"/>
                    <a:gd name="connsiteX5" fmla="*/ 390960 w 390960"/>
                    <a:gd name="connsiteY5" fmla="*/ 440493 h 518890"/>
                    <a:gd name="connsiteX6" fmla="*/ 90928 w 390960"/>
                    <a:gd name="connsiteY6" fmla="*/ 516630 h 518890"/>
                    <a:gd name="connsiteX7" fmla="*/ 2185 w 390960"/>
                    <a:gd name="connsiteY7" fmla="*/ 463811 h 518890"/>
                    <a:gd name="connsiteX8" fmla="*/ 1661 w 390960"/>
                    <a:gd name="connsiteY8" fmla="*/ 432324 h 518890"/>
                    <a:gd name="connsiteX9" fmla="*/ 1661 w 390960"/>
                    <a:gd name="connsiteY9" fmla="*/ 0 h 518890"/>
                    <a:gd name="connsiteX0" fmla="*/ 74650 w 390960"/>
                    <a:gd name="connsiteY0" fmla="*/ 64919 h 518890"/>
                    <a:gd name="connsiteX1" fmla="*/ 146364 w 390960"/>
                    <a:gd name="connsiteY1" fmla="*/ 133357 h 518890"/>
                    <a:gd name="connsiteX2" fmla="*/ 147309 w 390960"/>
                    <a:gd name="connsiteY2" fmla="*/ 351643 h 518890"/>
                    <a:gd name="connsiteX3" fmla="*/ 355036 w 390960"/>
                    <a:gd name="connsiteY3" fmla="*/ 298929 h 518890"/>
                    <a:gd name="connsiteX4" fmla="*/ 390960 w 390960"/>
                    <a:gd name="connsiteY4" fmla="*/ 440493 h 518890"/>
                    <a:gd name="connsiteX5" fmla="*/ 90928 w 390960"/>
                    <a:gd name="connsiteY5" fmla="*/ 516630 h 518890"/>
                    <a:gd name="connsiteX6" fmla="*/ 2185 w 390960"/>
                    <a:gd name="connsiteY6" fmla="*/ 463811 h 518890"/>
                    <a:gd name="connsiteX7" fmla="*/ 1661 w 390960"/>
                    <a:gd name="connsiteY7" fmla="*/ 432324 h 518890"/>
                    <a:gd name="connsiteX8" fmla="*/ 1661 w 390960"/>
                    <a:gd name="connsiteY8" fmla="*/ 0 h 518890"/>
                    <a:gd name="connsiteX9" fmla="*/ 166090 w 390960"/>
                    <a:gd name="connsiteY9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8" fmla="*/ 166090 w 390960"/>
                    <a:gd name="connsiteY8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90960" h="518890">
                      <a:moveTo>
                        <a:pt x="146364" y="133357"/>
                      </a:moveTo>
                      <a:lnTo>
                        <a:pt x="147309" y="351643"/>
                      </a:lnTo>
                      <a:lnTo>
                        <a:pt x="355036" y="298929"/>
                      </a:lnTo>
                      <a:lnTo>
                        <a:pt x="390960" y="440493"/>
                      </a:lnTo>
                      <a:lnTo>
                        <a:pt x="90928" y="516630"/>
                      </a:lnTo>
                      <a:cubicBezTo>
                        <a:pt x="51836" y="526550"/>
                        <a:pt x="12105" y="502902"/>
                        <a:pt x="2185" y="463811"/>
                      </a:cubicBezTo>
                      <a:cubicBezTo>
                        <a:pt x="-527" y="453126"/>
                        <a:pt x="-730" y="442395"/>
                        <a:pt x="1661" y="432324"/>
                      </a:cubicBezTo>
                      <a:lnTo>
                        <a:pt x="1661" y="0"/>
                      </a:lnTo>
                    </a:path>
                  </a:pathLst>
                </a:custGeom>
                <a:solidFill>
                  <a:srgbClr val="44546A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BA5ACD2F-C5C5-4ACF-8E95-78BA54D76451}"/>
                </a:ext>
              </a:extLst>
            </p:cNvPr>
            <p:cNvSpPr/>
            <p:nvPr/>
          </p:nvSpPr>
          <p:spPr>
            <a:xfrm rot="3600000">
              <a:off x="3224794" y="3202451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49337E65-3B57-41A5-8CA3-FB0F9FE26BDB}"/>
                </a:ext>
              </a:extLst>
            </p:cNvPr>
            <p:cNvGrpSpPr/>
            <p:nvPr/>
          </p:nvGrpSpPr>
          <p:grpSpPr>
            <a:xfrm>
              <a:off x="3763323" y="3651547"/>
              <a:ext cx="372762" cy="252172"/>
              <a:chOff x="1186809" y="3651547"/>
              <a:chExt cx="372762" cy="252172"/>
            </a:xfrm>
          </p:grpSpPr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89E4E58F-24D8-495F-998C-DA7C72CBA23A}"/>
                  </a:ext>
                </a:extLst>
              </p:cNvPr>
              <p:cNvSpPr/>
              <p:nvPr/>
            </p:nvSpPr>
            <p:spPr>
              <a:xfrm>
                <a:off x="1244538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B68DB7FD-A0D1-412D-9FE2-7EEA324EE1D5}"/>
                  </a:ext>
                </a:extLst>
              </p:cNvPr>
              <p:cNvSpPr/>
              <p:nvPr/>
            </p:nvSpPr>
            <p:spPr>
              <a:xfrm>
                <a:off x="1449326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" name="楕円 7">
                <a:extLst>
                  <a:ext uri="{FF2B5EF4-FFF2-40B4-BE49-F238E27FC236}">
                    <a16:creationId xmlns:a16="http://schemas.microsoft.com/office/drawing/2014/main" id="{D09B5585-0292-4AEA-8CB8-0D8872D39111}"/>
                  </a:ext>
                </a:extLst>
              </p:cNvPr>
              <p:cNvSpPr/>
              <p:nvPr/>
            </p:nvSpPr>
            <p:spPr>
              <a:xfrm>
                <a:off x="1347665" y="3806107"/>
                <a:ext cx="50326" cy="18515"/>
              </a:xfrm>
              <a:custGeom>
                <a:avLst/>
                <a:gdLst>
                  <a:gd name="connsiteX0" fmla="*/ 0 w 431163"/>
                  <a:gd name="connsiteY0" fmla="*/ 94590 h 189180"/>
                  <a:gd name="connsiteX1" fmla="*/ 215582 w 431163"/>
                  <a:gd name="connsiteY1" fmla="*/ 0 h 189180"/>
                  <a:gd name="connsiteX2" fmla="*/ 431164 w 431163"/>
                  <a:gd name="connsiteY2" fmla="*/ 94590 h 189180"/>
                  <a:gd name="connsiteX3" fmla="*/ 215582 w 431163"/>
                  <a:gd name="connsiteY3" fmla="*/ 189180 h 189180"/>
                  <a:gd name="connsiteX4" fmla="*/ 0 w 431163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30169 h 124759"/>
                  <a:gd name="connsiteX1" fmla="*/ 210820 w 431164"/>
                  <a:gd name="connsiteY1" fmla="*/ 9397 h 124759"/>
                  <a:gd name="connsiteX2" fmla="*/ 431164 w 431164"/>
                  <a:gd name="connsiteY2" fmla="*/ 30169 h 124759"/>
                  <a:gd name="connsiteX3" fmla="*/ 215582 w 431164"/>
                  <a:gd name="connsiteY3" fmla="*/ 124759 h 124759"/>
                  <a:gd name="connsiteX4" fmla="*/ 0 w 431164"/>
                  <a:gd name="connsiteY4" fmla="*/ 30169 h 124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164" h="124759">
                    <a:moveTo>
                      <a:pt x="0" y="30169"/>
                    </a:moveTo>
                    <a:cubicBezTo>
                      <a:pt x="0" y="-22072"/>
                      <a:pt x="91757" y="9397"/>
                      <a:pt x="210820" y="9397"/>
                    </a:cubicBezTo>
                    <a:cubicBezTo>
                      <a:pt x="329883" y="9397"/>
                      <a:pt x="431164" y="-22072"/>
                      <a:pt x="431164" y="30169"/>
                    </a:cubicBezTo>
                    <a:cubicBezTo>
                      <a:pt x="431164" y="82410"/>
                      <a:pt x="334645" y="69990"/>
                      <a:pt x="215582" y="124759"/>
                    </a:cubicBezTo>
                    <a:cubicBezTo>
                      <a:pt x="96519" y="69990"/>
                      <a:pt x="0" y="82410"/>
                      <a:pt x="0" y="30169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" name="二等辺三角形 9">
                <a:extLst>
                  <a:ext uri="{FF2B5EF4-FFF2-40B4-BE49-F238E27FC236}">
                    <a16:creationId xmlns:a16="http://schemas.microsoft.com/office/drawing/2014/main" id="{469201A6-2722-4347-9B10-B384CCEAFF1F}"/>
                  </a:ext>
                </a:extLst>
              </p:cNvPr>
              <p:cNvSpPr/>
              <p:nvPr/>
            </p:nvSpPr>
            <p:spPr>
              <a:xfrm>
                <a:off x="1297389" y="3857999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" name="月 145">
                <a:extLst>
                  <a:ext uri="{FF2B5EF4-FFF2-40B4-BE49-F238E27FC236}">
                    <a16:creationId xmlns:a16="http://schemas.microsoft.com/office/drawing/2014/main" id="{FD9606AE-6558-4567-983B-35FD6BCDD1D4}"/>
                  </a:ext>
                </a:extLst>
              </p:cNvPr>
              <p:cNvSpPr/>
              <p:nvPr/>
            </p:nvSpPr>
            <p:spPr>
              <a:xfrm rot="5400000">
                <a:off x="1240288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" name="月 146">
                <a:extLst>
                  <a:ext uri="{FF2B5EF4-FFF2-40B4-BE49-F238E27FC236}">
                    <a16:creationId xmlns:a16="http://schemas.microsoft.com/office/drawing/2014/main" id="{D0B6D875-8660-44AE-9BA7-AC7E4D0994C5}"/>
                  </a:ext>
                </a:extLst>
              </p:cNvPr>
              <p:cNvSpPr/>
              <p:nvPr/>
            </p:nvSpPr>
            <p:spPr>
              <a:xfrm rot="16200000" flipH="1">
                <a:off x="1460372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41" name="片側の 2 つの角を丸めた四角形 447">
              <a:extLst>
                <a:ext uri="{FF2B5EF4-FFF2-40B4-BE49-F238E27FC236}">
                  <a16:creationId xmlns:a16="http://schemas.microsoft.com/office/drawing/2014/main" id="{D8486764-B383-47E0-ABAF-40B315624321}"/>
                </a:ext>
              </a:extLst>
            </p:cNvPr>
            <p:cNvSpPr/>
            <p:nvPr/>
          </p:nvSpPr>
          <p:spPr>
            <a:xfrm rot="9900000">
              <a:off x="3537180" y="3348986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F0E6F675-134C-407F-A118-A538ECE15AEA}"/>
              </a:ext>
            </a:extLst>
          </p:cNvPr>
          <p:cNvGrpSpPr>
            <a:grpSpLocks noChangeAspect="1"/>
          </p:cNvGrpSpPr>
          <p:nvPr/>
        </p:nvGrpSpPr>
        <p:grpSpPr>
          <a:xfrm>
            <a:off x="820611" y="2559975"/>
            <a:ext cx="779801" cy="1797128"/>
            <a:chOff x="732974" y="3127873"/>
            <a:chExt cx="1299669" cy="2995213"/>
          </a:xfrm>
        </p:grpSpPr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031936A3-F985-4EDA-9B7E-6D76CF3266C1}"/>
                </a:ext>
              </a:extLst>
            </p:cNvPr>
            <p:cNvGrpSpPr/>
            <p:nvPr/>
          </p:nvGrpSpPr>
          <p:grpSpPr>
            <a:xfrm>
              <a:off x="892770" y="3515496"/>
              <a:ext cx="979441" cy="2607590"/>
              <a:chOff x="892770" y="3515496"/>
              <a:chExt cx="979441" cy="2607590"/>
            </a:xfrm>
          </p:grpSpPr>
          <p:sp>
            <p:nvSpPr>
              <p:cNvPr id="191" name="フリーフォーム 429">
                <a:extLst>
                  <a:ext uri="{FF2B5EF4-FFF2-40B4-BE49-F238E27FC236}">
                    <a16:creationId xmlns:a16="http://schemas.microsoft.com/office/drawing/2014/main" id="{110D16D6-8807-40DE-8659-46C53B41DBA7}"/>
                  </a:ext>
                </a:extLst>
              </p:cNvPr>
              <p:cNvSpPr/>
              <p:nvPr/>
            </p:nvSpPr>
            <p:spPr>
              <a:xfrm>
                <a:off x="988148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2" name="フリーフォーム 430">
                <a:extLst>
                  <a:ext uri="{FF2B5EF4-FFF2-40B4-BE49-F238E27FC236}">
                    <a16:creationId xmlns:a16="http://schemas.microsoft.com/office/drawing/2014/main" id="{DFD0264B-4AF7-4246-8BD0-FE3E3D5865FD}"/>
                  </a:ext>
                </a:extLst>
              </p:cNvPr>
              <p:cNvSpPr/>
              <p:nvPr/>
            </p:nvSpPr>
            <p:spPr>
              <a:xfrm>
                <a:off x="892770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7E6E6">
                  <a:lumMod val="2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3" name="フリーフォーム 432">
                <a:extLst>
                  <a:ext uri="{FF2B5EF4-FFF2-40B4-BE49-F238E27FC236}">
                    <a16:creationId xmlns:a16="http://schemas.microsoft.com/office/drawing/2014/main" id="{CA9E726B-1A6B-4169-A277-75795AD62714}"/>
                  </a:ext>
                </a:extLst>
              </p:cNvPr>
              <p:cNvSpPr/>
              <p:nvPr/>
            </p:nvSpPr>
            <p:spPr>
              <a:xfrm flipH="1">
                <a:off x="1360120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4" name="フリーフォーム 433">
                <a:extLst>
                  <a:ext uri="{FF2B5EF4-FFF2-40B4-BE49-F238E27FC236}">
                    <a16:creationId xmlns:a16="http://schemas.microsoft.com/office/drawing/2014/main" id="{ED93CD32-2194-4A4E-81F4-C4CE31F9CBC1}"/>
                  </a:ext>
                </a:extLst>
              </p:cNvPr>
              <p:cNvSpPr/>
              <p:nvPr/>
            </p:nvSpPr>
            <p:spPr>
              <a:xfrm flipH="1">
                <a:off x="1633883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7E6E6">
                  <a:lumMod val="2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5" name="円/楕円 637">
                <a:extLst>
                  <a:ext uri="{FF2B5EF4-FFF2-40B4-BE49-F238E27FC236}">
                    <a16:creationId xmlns:a16="http://schemas.microsoft.com/office/drawing/2014/main" id="{7B9A6BCB-3729-4094-8729-2BA7A2EECEF5}"/>
                  </a:ext>
                </a:extLst>
              </p:cNvPr>
              <p:cNvSpPr/>
              <p:nvPr/>
            </p:nvSpPr>
            <p:spPr>
              <a:xfrm rot="1800000" flipH="1">
                <a:off x="1340098" y="3558858"/>
                <a:ext cx="289242" cy="293907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6" name="円/楕円 636">
                <a:extLst>
                  <a:ext uri="{FF2B5EF4-FFF2-40B4-BE49-F238E27FC236}">
                    <a16:creationId xmlns:a16="http://schemas.microsoft.com/office/drawing/2014/main" id="{09816700-5CB8-48ED-8C97-627CECDF2FC5}"/>
                  </a:ext>
                </a:extLst>
              </p:cNvPr>
              <p:cNvSpPr/>
              <p:nvPr/>
            </p:nvSpPr>
            <p:spPr>
              <a:xfrm rot="19800000">
                <a:off x="1125665" y="3515496"/>
                <a:ext cx="375259" cy="283418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" name="円/楕円 614">
                <a:extLst>
                  <a:ext uri="{FF2B5EF4-FFF2-40B4-BE49-F238E27FC236}">
                    <a16:creationId xmlns:a16="http://schemas.microsoft.com/office/drawing/2014/main" id="{D7DC3493-E1DD-4135-BEB6-8A80561A4FC3}"/>
                  </a:ext>
                </a:extLst>
              </p:cNvPr>
              <p:cNvSpPr/>
              <p:nvPr/>
            </p:nvSpPr>
            <p:spPr>
              <a:xfrm rot="900000" flipH="1">
                <a:off x="1550807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" name="円/楕円 613">
                <a:extLst>
                  <a:ext uri="{FF2B5EF4-FFF2-40B4-BE49-F238E27FC236}">
                    <a16:creationId xmlns:a16="http://schemas.microsoft.com/office/drawing/2014/main" id="{35A06636-B035-4249-B845-BBC355C385C4}"/>
                  </a:ext>
                </a:extLst>
              </p:cNvPr>
              <p:cNvSpPr/>
              <p:nvPr/>
            </p:nvSpPr>
            <p:spPr>
              <a:xfrm rot="20700000">
                <a:off x="1126368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9" name="台形 198">
                <a:extLst>
                  <a:ext uri="{FF2B5EF4-FFF2-40B4-BE49-F238E27FC236}">
                    <a16:creationId xmlns:a16="http://schemas.microsoft.com/office/drawing/2014/main" id="{63F4F650-7EC8-4BD8-84DE-76D987F49273}"/>
                  </a:ext>
                </a:extLst>
              </p:cNvPr>
              <p:cNvSpPr/>
              <p:nvPr/>
            </p:nvSpPr>
            <p:spPr>
              <a:xfrm>
                <a:off x="1289267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0" name="台形 199">
                <a:extLst>
                  <a:ext uri="{FF2B5EF4-FFF2-40B4-BE49-F238E27FC236}">
                    <a16:creationId xmlns:a16="http://schemas.microsoft.com/office/drawing/2014/main" id="{551343F6-6862-44B6-A21F-7650DA2256F2}"/>
                  </a:ext>
                </a:extLst>
              </p:cNvPr>
              <p:cNvSpPr/>
              <p:nvPr/>
            </p:nvSpPr>
            <p:spPr>
              <a:xfrm rot="10800000">
                <a:off x="1214574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" name="台形 200">
                <a:extLst>
                  <a:ext uri="{FF2B5EF4-FFF2-40B4-BE49-F238E27FC236}">
                    <a16:creationId xmlns:a16="http://schemas.microsoft.com/office/drawing/2014/main" id="{209A94EA-DC79-4E63-B780-435C5FE15C0A}"/>
                  </a:ext>
                </a:extLst>
              </p:cNvPr>
              <p:cNvSpPr/>
              <p:nvPr/>
            </p:nvSpPr>
            <p:spPr>
              <a:xfrm rot="10800000" flipV="1">
                <a:off x="1337963" y="4171307"/>
                <a:ext cx="89340" cy="45131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" name="円/楕円 446">
                <a:extLst>
                  <a:ext uri="{FF2B5EF4-FFF2-40B4-BE49-F238E27FC236}">
                    <a16:creationId xmlns:a16="http://schemas.microsoft.com/office/drawing/2014/main" id="{6E551D4B-5567-4D19-A9D3-CDD7EDE9E58D}"/>
                  </a:ext>
                </a:extLst>
              </p:cNvPr>
              <p:cNvSpPr/>
              <p:nvPr/>
            </p:nvSpPr>
            <p:spPr>
              <a:xfrm>
                <a:off x="1172442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3" name="フリーフォーム 454">
                <a:extLst>
                  <a:ext uri="{FF2B5EF4-FFF2-40B4-BE49-F238E27FC236}">
                    <a16:creationId xmlns:a16="http://schemas.microsoft.com/office/drawing/2014/main" id="{6AC35106-DAB9-44CB-9010-CCBF2FE4FEFA}"/>
                  </a:ext>
                </a:extLst>
              </p:cNvPr>
              <p:cNvSpPr/>
              <p:nvPr/>
            </p:nvSpPr>
            <p:spPr>
              <a:xfrm>
                <a:off x="1085768" y="4097337"/>
                <a:ext cx="593730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92180">
                    <a:moveTo>
                      <a:pt x="98957" y="0"/>
                    </a:moveTo>
                    <a:lnTo>
                      <a:pt x="154266" y="0"/>
                    </a:lnTo>
                    <a:lnTo>
                      <a:pt x="300422" y="525283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3860" y="638690"/>
                    </a:lnTo>
                    <a:lnTo>
                      <a:pt x="589909" y="948532"/>
                    </a:lnTo>
                    <a:lnTo>
                      <a:pt x="323658" y="992180"/>
                    </a:lnTo>
                    <a:lnTo>
                      <a:pt x="289987" y="940147"/>
                    </a:lnTo>
                    <a:lnTo>
                      <a:pt x="257635" y="990141"/>
                    </a:lnTo>
                    <a:lnTo>
                      <a:pt x="3820" y="948532"/>
                    </a:lnTo>
                    <a:lnTo>
                      <a:pt x="69871" y="638688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4" name="台形 203">
                <a:extLst>
                  <a:ext uri="{FF2B5EF4-FFF2-40B4-BE49-F238E27FC236}">
                    <a16:creationId xmlns:a16="http://schemas.microsoft.com/office/drawing/2014/main" id="{A8617AEB-F5B2-4193-90DE-7BEA522ADA14}"/>
                  </a:ext>
                </a:extLst>
              </p:cNvPr>
              <p:cNvSpPr/>
              <p:nvPr/>
            </p:nvSpPr>
            <p:spPr>
              <a:xfrm rot="10800000">
                <a:off x="1337963" y="4097334"/>
                <a:ext cx="89340" cy="7397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5" name="フリーフォーム 466">
                <a:extLst>
                  <a:ext uri="{FF2B5EF4-FFF2-40B4-BE49-F238E27FC236}">
                    <a16:creationId xmlns:a16="http://schemas.microsoft.com/office/drawing/2014/main" id="{542F79C6-065F-4394-BDD3-D13173CED07B}"/>
                  </a:ext>
                </a:extLst>
              </p:cNvPr>
              <p:cNvSpPr/>
              <p:nvPr/>
            </p:nvSpPr>
            <p:spPr>
              <a:xfrm rot="10800000">
                <a:off x="1214574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" name="フリーフォーム 467">
                <a:extLst>
                  <a:ext uri="{FF2B5EF4-FFF2-40B4-BE49-F238E27FC236}">
                    <a16:creationId xmlns:a16="http://schemas.microsoft.com/office/drawing/2014/main" id="{7ADB640B-696A-4037-9EC4-5B3EC48DCC74}"/>
                  </a:ext>
                </a:extLst>
              </p:cNvPr>
              <p:cNvSpPr/>
              <p:nvPr/>
            </p:nvSpPr>
            <p:spPr>
              <a:xfrm flipH="1">
                <a:off x="1167489" y="4081462"/>
                <a:ext cx="430289" cy="580113"/>
              </a:xfrm>
              <a:custGeom>
                <a:avLst/>
                <a:gdLst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35744 w 430289"/>
                  <a:gd name="connsiteY10" fmla="*/ 614363 h 614363"/>
                  <a:gd name="connsiteX11" fmla="*/ 224119 w 430289"/>
                  <a:gd name="connsiteY11" fmla="*/ 565193 h 614363"/>
                  <a:gd name="connsiteX12" fmla="*/ 392188 w 430289"/>
                  <a:gd name="connsiteY12" fmla="*/ 285751 h 614363"/>
                  <a:gd name="connsiteX13" fmla="*/ 358851 w 430289"/>
                  <a:gd name="connsiteY13" fmla="*/ 230982 h 614363"/>
                  <a:gd name="connsiteX14" fmla="*/ 430289 w 430289"/>
                  <a:gd name="connsiteY14" fmla="*/ 214314 h 614363"/>
                  <a:gd name="connsiteX15" fmla="*/ 380283 w 430289"/>
                  <a:gd name="connsiteY15" fmla="*/ 14289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24119 w 430289"/>
                  <a:gd name="connsiteY10" fmla="*/ 565193 h 614363"/>
                  <a:gd name="connsiteX11" fmla="*/ 392188 w 430289"/>
                  <a:gd name="connsiteY11" fmla="*/ 285751 h 614363"/>
                  <a:gd name="connsiteX12" fmla="*/ 358851 w 430289"/>
                  <a:gd name="connsiteY12" fmla="*/ 230982 h 614363"/>
                  <a:gd name="connsiteX13" fmla="*/ 430289 w 430289"/>
                  <a:gd name="connsiteY13" fmla="*/ 214314 h 614363"/>
                  <a:gd name="connsiteX14" fmla="*/ 380283 w 430289"/>
                  <a:gd name="connsiteY14" fmla="*/ 14289 h 614363"/>
                  <a:gd name="connsiteX15" fmla="*/ 339802 w 430289"/>
                  <a:gd name="connsiteY15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392188 w 430289"/>
                  <a:gd name="connsiteY10" fmla="*/ 285751 h 614363"/>
                  <a:gd name="connsiteX11" fmla="*/ 358851 w 430289"/>
                  <a:gd name="connsiteY11" fmla="*/ 230982 h 614363"/>
                  <a:gd name="connsiteX12" fmla="*/ 430289 w 430289"/>
                  <a:gd name="connsiteY12" fmla="*/ 214314 h 614363"/>
                  <a:gd name="connsiteX13" fmla="*/ 380283 w 430289"/>
                  <a:gd name="connsiteY13" fmla="*/ 14289 h 614363"/>
                  <a:gd name="connsiteX14" fmla="*/ 339802 w 430289"/>
                  <a:gd name="connsiteY14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194545 w 430289"/>
                  <a:gd name="connsiteY7" fmla="*/ 614363 h 614363"/>
                  <a:gd name="connsiteX8" fmla="*/ 215145 w 430289"/>
                  <a:gd name="connsiteY8" fmla="*/ 580113 h 614363"/>
                  <a:gd name="connsiteX9" fmla="*/ 392188 w 430289"/>
                  <a:gd name="connsiteY9" fmla="*/ 285751 h 614363"/>
                  <a:gd name="connsiteX10" fmla="*/ 358851 w 430289"/>
                  <a:gd name="connsiteY10" fmla="*/ 230982 h 614363"/>
                  <a:gd name="connsiteX11" fmla="*/ 430289 w 430289"/>
                  <a:gd name="connsiteY11" fmla="*/ 214314 h 614363"/>
                  <a:gd name="connsiteX12" fmla="*/ 380283 w 430289"/>
                  <a:gd name="connsiteY12" fmla="*/ 14289 h 614363"/>
                  <a:gd name="connsiteX13" fmla="*/ 339802 w 430289"/>
                  <a:gd name="connsiteY13" fmla="*/ 0 h 614363"/>
                  <a:gd name="connsiteX0" fmla="*/ 339802 w 430289"/>
                  <a:gd name="connsiteY0" fmla="*/ 0 h 580113"/>
                  <a:gd name="connsiteX1" fmla="*/ 215145 w 430289"/>
                  <a:gd name="connsiteY1" fmla="*/ 527238 h 580113"/>
                  <a:gd name="connsiteX2" fmla="*/ 90487 w 430289"/>
                  <a:gd name="connsiteY2" fmla="*/ 0 h 580113"/>
                  <a:gd name="connsiteX3" fmla="*/ 50006 w 430289"/>
                  <a:gd name="connsiteY3" fmla="*/ 14289 h 580113"/>
                  <a:gd name="connsiteX4" fmla="*/ 0 w 430289"/>
                  <a:gd name="connsiteY4" fmla="*/ 214314 h 580113"/>
                  <a:gd name="connsiteX5" fmla="*/ 71438 w 430289"/>
                  <a:gd name="connsiteY5" fmla="*/ 230982 h 580113"/>
                  <a:gd name="connsiteX6" fmla="*/ 38101 w 430289"/>
                  <a:gd name="connsiteY6" fmla="*/ 285751 h 580113"/>
                  <a:gd name="connsiteX7" fmla="*/ 215145 w 430289"/>
                  <a:gd name="connsiteY7" fmla="*/ 580113 h 580113"/>
                  <a:gd name="connsiteX8" fmla="*/ 392188 w 430289"/>
                  <a:gd name="connsiteY8" fmla="*/ 285751 h 580113"/>
                  <a:gd name="connsiteX9" fmla="*/ 358851 w 430289"/>
                  <a:gd name="connsiteY9" fmla="*/ 230982 h 580113"/>
                  <a:gd name="connsiteX10" fmla="*/ 430289 w 430289"/>
                  <a:gd name="connsiteY10" fmla="*/ 214314 h 580113"/>
                  <a:gd name="connsiteX11" fmla="*/ 380283 w 430289"/>
                  <a:gd name="connsiteY11" fmla="*/ 14289 h 580113"/>
                  <a:gd name="connsiteX12" fmla="*/ 339802 w 430289"/>
                  <a:gd name="connsiteY12" fmla="*/ 0 h 58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0289" h="580113">
                    <a:moveTo>
                      <a:pt x="339802" y="0"/>
                    </a:moveTo>
                    <a:lnTo>
                      <a:pt x="215145" y="527238"/>
                    </a:lnTo>
                    <a:lnTo>
                      <a:pt x="90487" y="0"/>
                    </a:lnTo>
                    <a:lnTo>
                      <a:pt x="50006" y="14289"/>
                    </a:lnTo>
                    <a:lnTo>
                      <a:pt x="0" y="214314"/>
                    </a:lnTo>
                    <a:lnTo>
                      <a:pt x="71438" y="230982"/>
                    </a:lnTo>
                    <a:lnTo>
                      <a:pt x="38101" y="285751"/>
                    </a:lnTo>
                    <a:lnTo>
                      <a:pt x="215145" y="580113"/>
                    </a:lnTo>
                    <a:lnTo>
                      <a:pt x="392188" y="285751"/>
                    </a:lnTo>
                    <a:lnTo>
                      <a:pt x="358851" y="230982"/>
                    </a:lnTo>
                    <a:lnTo>
                      <a:pt x="430289" y="214314"/>
                    </a:lnTo>
                    <a:lnTo>
                      <a:pt x="380283" y="14289"/>
                    </a:lnTo>
                    <a:lnTo>
                      <a:pt x="339802" y="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7" name="円/楕円 468">
                <a:extLst>
                  <a:ext uri="{FF2B5EF4-FFF2-40B4-BE49-F238E27FC236}">
                    <a16:creationId xmlns:a16="http://schemas.microsoft.com/office/drawing/2014/main" id="{2DF66E66-7205-431E-BDC1-DFC779F9E4F6}"/>
                  </a:ext>
                </a:extLst>
              </p:cNvPr>
              <p:cNvSpPr/>
              <p:nvPr/>
            </p:nvSpPr>
            <p:spPr>
              <a:xfrm>
                <a:off x="1355278" y="4735549"/>
                <a:ext cx="45719" cy="45719"/>
              </a:xfrm>
              <a:prstGeom prst="ellipse">
                <a:avLst/>
              </a:pr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8" name="円/楕円 469">
                <a:extLst>
                  <a:ext uri="{FF2B5EF4-FFF2-40B4-BE49-F238E27FC236}">
                    <a16:creationId xmlns:a16="http://schemas.microsoft.com/office/drawing/2014/main" id="{82E83EAB-007F-4227-BEE0-4E27AF9CAF7C}"/>
                  </a:ext>
                </a:extLst>
              </p:cNvPr>
              <p:cNvSpPr/>
              <p:nvPr/>
            </p:nvSpPr>
            <p:spPr>
              <a:xfrm>
                <a:off x="1355278" y="4883187"/>
                <a:ext cx="45719" cy="45719"/>
              </a:xfrm>
              <a:prstGeom prst="ellipse">
                <a:avLst/>
              </a:pr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9" name="片側の 2 つの角を丸めた四角形 470">
                <a:extLst>
                  <a:ext uri="{FF2B5EF4-FFF2-40B4-BE49-F238E27FC236}">
                    <a16:creationId xmlns:a16="http://schemas.microsoft.com/office/drawing/2014/main" id="{B58D37DA-911F-43CE-9505-0A4EE7E14C3A}"/>
                  </a:ext>
                </a:extLst>
              </p:cNvPr>
              <p:cNvSpPr/>
              <p:nvPr/>
            </p:nvSpPr>
            <p:spPr>
              <a:xfrm rot="9900000">
                <a:off x="1571209" y="4782380"/>
                <a:ext cx="66597" cy="175442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0" name="片側の 2 つの角を丸めた四角形 471">
                <a:extLst>
                  <a:ext uri="{FF2B5EF4-FFF2-40B4-BE49-F238E27FC236}">
                    <a16:creationId xmlns:a16="http://schemas.microsoft.com/office/drawing/2014/main" id="{D06EA62E-FF2F-415F-A449-83333673B6C5}"/>
                  </a:ext>
                </a:extLst>
              </p:cNvPr>
              <p:cNvSpPr/>
              <p:nvPr/>
            </p:nvSpPr>
            <p:spPr>
              <a:xfrm rot="11700000" flipH="1">
                <a:off x="1122831" y="4782380"/>
                <a:ext cx="66597" cy="175442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1" name="フリーフォーム 640">
                <a:extLst>
                  <a:ext uri="{FF2B5EF4-FFF2-40B4-BE49-F238E27FC236}">
                    <a16:creationId xmlns:a16="http://schemas.microsoft.com/office/drawing/2014/main" id="{8CD71D01-DEEE-4DFA-BC33-6530C592782D}"/>
                  </a:ext>
                </a:extLst>
              </p:cNvPr>
              <p:cNvSpPr/>
              <p:nvPr/>
            </p:nvSpPr>
            <p:spPr>
              <a:xfrm rot="1800000">
                <a:off x="1206127" y="3535516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2" name="フリーフォーム 641">
                <a:extLst>
                  <a:ext uri="{FF2B5EF4-FFF2-40B4-BE49-F238E27FC236}">
                    <a16:creationId xmlns:a16="http://schemas.microsoft.com/office/drawing/2014/main" id="{99669ADF-8996-4D1B-B9E5-BBE543DA260F}"/>
                  </a:ext>
                </a:extLst>
              </p:cNvPr>
              <p:cNvSpPr/>
              <p:nvPr/>
            </p:nvSpPr>
            <p:spPr>
              <a:xfrm rot="1800000">
                <a:off x="1254702" y="3523792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864CF3E9-D4C2-4FAF-98C0-9A7D0B0EDCDC}"/>
                </a:ext>
              </a:extLst>
            </p:cNvPr>
            <p:cNvSpPr/>
            <p:nvPr/>
          </p:nvSpPr>
          <p:spPr>
            <a:xfrm rot="3600000">
              <a:off x="661166" y="3202451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00B28E22-3FF9-4524-B122-70BD476DCD00}"/>
                </a:ext>
              </a:extLst>
            </p:cNvPr>
            <p:cNvSpPr/>
            <p:nvPr/>
          </p:nvSpPr>
          <p:spPr>
            <a:xfrm rot="18000000" flipH="1">
              <a:off x="1719160" y="3202451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8C39ECF1-0CE6-42E7-94D3-B594AEE17EF2}"/>
                </a:ext>
              </a:extLst>
            </p:cNvPr>
            <p:cNvGrpSpPr/>
            <p:nvPr/>
          </p:nvGrpSpPr>
          <p:grpSpPr>
            <a:xfrm>
              <a:off x="1186809" y="3651547"/>
              <a:ext cx="372762" cy="252172"/>
              <a:chOff x="1186809" y="3651547"/>
              <a:chExt cx="372762" cy="252172"/>
            </a:xfrm>
          </p:grpSpPr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866CAD56-DBA2-4523-9303-DB2561CF9DF9}"/>
                  </a:ext>
                </a:extLst>
              </p:cNvPr>
              <p:cNvSpPr/>
              <p:nvPr/>
            </p:nvSpPr>
            <p:spPr>
              <a:xfrm>
                <a:off x="1244538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CC3FBBDF-9F9D-48E7-AC74-0A743DA2ABD6}"/>
                  </a:ext>
                </a:extLst>
              </p:cNvPr>
              <p:cNvSpPr/>
              <p:nvPr/>
            </p:nvSpPr>
            <p:spPr>
              <a:xfrm>
                <a:off x="1449326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7" name="楕円 7">
                <a:extLst>
                  <a:ext uri="{FF2B5EF4-FFF2-40B4-BE49-F238E27FC236}">
                    <a16:creationId xmlns:a16="http://schemas.microsoft.com/office/drawing/2014/main" id="{1FFA6A98-BE30-4A2F-9FB1-ECF30BC038D3}"/>
                  </a:ext>
                </a:extLst>
              </p:cNvPr>
              <p:cNvSpPr/>
              <p:nvPr/>
            </p:nvSpPr>
            <p:spPr>
              <a:xfrm>
                <a:off x="1347665" y="3806107"/>
                <a:ext cx="50326" cy="18515"/>
              </a:xfrm>
              <a:custGeom>
                <a:avLst/>
                <a:gdLst>
                  <a:gd name="connsiteX0" fmla="*/ 0 w 431163"/>
                  <a:gd name="connsiteY0" fmla="*/ 94590 h 189180"/>
                  <a:gd name="connsiteX1" fmla="*/ 215582 w 431163"/>
                  <a:gd name="connsiteY1" fmla="*/ 0 h 189180"/>
                  <a:gd name="connsiteX2" fmla="*/ 431164 w 431163"/>
                  <a:gd name="connsiteY2" fmla="*/ 94590 h 189180"/>
                  <a:gd name="connsiteX3" fmla="*/ 215582 w 431163"/>
                  <a:gd name="connsiteY3" fmla="*/ 189180 h 189180"/>
                  <a:gd name="connsiteX4" fmla="*/ 0 w 431163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30169 h 124759"/>
                  <a:gd name="connsiteX1" fmla="*/ 210820 w 431164"/>
                  <a:gd name="connsiteY1" fmla="*/ 9397 h 124759"/>
                  <a:gd name="connsiteX2" fmla="*/ 431164 w 431164"/>
                  <a:gd name="connsiteY2" fmla="*/ 30169 h 124759"/>
                  <a:gd name="connsiteX3" fmla="*/ 215582 w 431164"/>
                  <a:gd name="connsiteY3" fmla="*/ 124759 h 124759"/>
                  <a:gd name="connsiteX4" fmla="*/ 0 w 431164"/>
                  <a:gd name="connsiteY4" fmla="*/ 30169 h 124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164" h="124759">
                    <a:moveTo>
                      <a:pt x="0" y="30169"/>
                    </a:moveTo>
                    <a:cubicBezTo>
                      <a:pt x="0" y="-22072"/>
                      <a:pt x="91757" y="9397"/>
                      <a:pt x="210820" y="9397"/>
                    </a:cubicBezTo>
                    <a:cubicBezTo>
                      <a:pt x="329883" y="9397"/>
                      <a:pt x="431164" y="-22072"/>
                      <a:pt x="431164" y="30169"/>
                    </a:cubicBezTo>
                    <a:cubicBezTo>
                      <a:pt x="431164" y="82410"/>
                      <a:pt x="334645" y="69990"/>
                      <a:pt x="215582" y="124759"/>
                    </a:cubicBezTo>
                    <a:cubicBezTo>
                      <a:pt x="96519" y="69990"/>
                      <a:pt x="0" y="82410"/>
                      <a:pt x="0" y="30169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8" name="二等辺三角形 9">
                <a:extLst>
                  <a:ext uri="{FF2B5EF4-FFF2-40B4-BE49-F238E27FC236}">
                    <a16:creationId xmlns:a16="http://schemas.microsoft.com/office/drawing/2014/main" id="{42CB404A-7FA6-406F-B82F-0E3B0040164F}"/>
                  </a:ext>
                </a:extLst>
              </p:cNvPr>
              <p:cNvSpPr/>
              <p:nvPr/>
            </p:nvSpPr>
            <p:spPr>
              <a:xfrm>
                <a:off x="1297389" y="3857999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9" name="月 188">
                <a:extLst>
                  <a:ext uri="{FF2B5EF4-FFF2-40B4-BE49-F238E27FC236}">
                    <a16:creationId xmlns:a16="http://schemas.microsoft.com/office/drawing/2014/main" id="{732F9AE1-2E97-42D3-B7D2-D2CA4D4F83FE}"/>
                  </a:ext>
                </a:extLst>
              </p:cNvPr>
              <p:cNvSpPr/>
              <p:nvPr/>
            </p:nvSpPr>
            <p:spPr>
              <a:xfrm rot="5979798">
                <a:off x="1240288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" name="月 189">
                <a:extLst>
                  <a:ext uri="{FF2B5EF4-FFF2-40B4-BE49-F238E27FC236}">
                    <a16:creationId xmlns:a16="http://schemas.microsoft.com/office/drawing/2014/main" id="{DE2B1A82-4480-4E32-9617-EFFBBDD4FA80}"/>
                  </a:ext>
                </a:extLst>
              </p:cNvPr>
              <p:cNvSpPr/>
              <p:nvPr/>
            </p:nvSpPr>
            <p:spPr>
              <a:xfrm rot="15620202" flipH="1">
                <a:off x="1460372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F80ED399-6A69-4DC5-BA74-3BF9D1F9A920}"/>
                </a:ext>
              </a:extLst>
            </p:cNvPr>
            <p:cNvGrpSpPr/>
            <p:nvPr/>
          </p:nvGrpSpPr>
          <p:grpSpPr>
            <a:xfrm>
              <a:off x="732974" y="3660745"/>
              <a:ext cx="1291175" cy="232794"/>
              <a:chOff x="732974" y="3660745"/>
              <a:chExt cx="1291175" cy="232794"/>
            </a:xfrm>
          </p:grpSpPr>
          <p:sp>
            <p:nvSpPr>
              <p:cNvPr id="181" name="楕円 1">
                <a:extLst>
                  <a:ext uri="{FF2B5EF4-FFF2-40B4-BE49-F238E27FC236}">
                    <a16:creationId xmlns:a16="http://schemas.microsoft.com/office/drawing/2014/main" id="{F3250CB7-D433-4012-B281-BCECCC01E1CF}"/>
                  </a:ext>
                </a:extLst>
              </p:cNvPr>
              <p:cNvSpPr/>
              <p:nvPr/>
            </p:nvSpPr>
            <p:spPr>
              <a:xfrm rot="7200000">
                <a:off x="790680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2" name="楕円 1">
                <a:extLst>
                  <a:ext uri="{FF2B5EF4-FFF2-40B4-BE49-F238E27FC236}">
                    <a16:creationId xmlns:a16="http://schemas.microsoft.com/office/drawing/2014/main" id="{11F7B67F-7687-40C4-B53C-7D6952EA7C10}"/>
                  </a:ext>
                </a:extLst>
              </p:cNvPr>
              <p:cNvSpPr/>
              <p:nvPr/>
            </p:nvSpPr>
            <p:spPr>
              <a:xfrm rot="14400000" flipV="1">
                <a:off x="755435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3" name="楕円 1">
                <a:extLst>
                  <a:ext uri="{FF2B5EF4-FFF2-40B4-BE49-F238E27FC236}">
                    <a16:creationId xmlns:a16="http://schemas.microsoft.com/office/drawing/2014/main" id="{15E2D8E5-325A-4F4F-8545-6ABAE0CA0861}"/>
                  </a:ext>
                </a:extLst>
              </p:cNvPr>
              <p:cNvSpPr/>
              <p:nvPr/>
            </p:nvSpPr>
            <p:spPr>
              <a:xfrm rot="14400000" flipH="1">
                <a:off x="1930608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4" name="楕円 1">
                <a:extLst>
                  <a:ext uri="{FF2B5EF4-FFF2-40B4-BE49-F238E27FC236}">
                    <a16:creationId xmlns:a16="http://schemas.microsoft.com/office/drawing/2014/main" id="{8DC3EE15-A985-459E-AC46-FCE68EE78DFE}"/>
                  </a:ext>
                </a:extLst>
              </p:cNvPr>
              <p:cNvSpPr/>
              <p:nvPr/>
            </p:nvSpPr>
            <p:spPr>
              <a:xfrm rot="7200000" flipH="1" flipV="1">
                <a:off x="1895363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79" name="片側の 2 つの角を丸めた四角形 447">
              <a:extLst>
                <a:ext uri="{FF2B5EF4-FFF2-40B4-BE49-F238E27FC236}">
                  <a16:creationId xmlns:a16="http://schemas.microsoft.com/office/drawing/2014/main" id="{755DC6C5-7A40-45B1-A8CD-24DA75A164D0}"/>
                </a:ext>
              </a:extLst>
            </p:cNvPr>
            <p:cNvSpPr/>
            <p:nvPr/>
          </p:nvSpPr>
          <p:spPr>
            <a:xfrm rot="11700000" flipH="1">
              <a:off x="1648785" y="3348986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0" name="片側の 2 つの角を丸めた四角形 447">
              <a:extLst>
                <a:ext uri="{FF2B5EF4-FFF2-40B4-BE49-F238E27FC236}">
                  <a16:creationId xmlns:a16="http://schemas.microsoft.com/office/drawing/2014/main" id="{C3345194-5383-440B-9469-009EE495EE55}"/>
                </a:ext>
              </a:extLst>
            </p:cNvPr>
            <p:cNvSpPr/>
            <p:nvPr/>
          </p:nvSpPr>
          <p:spPr>
            <a:xfrm rot="9900000">
              <a:off x="973552" y="3348986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BD8E9B21-58ED-4B95-BDE4-A227312E4DC7}"/>
              </a:ext>
            </a:extLst>
          </p:cNvPr>
          <p:cNvGrpSpPr>
            <a:grpSpLocks noChangeAspect="1"/>
          </p:cNvGrpSpPr>
          <p:nvPr/>
        </p:nvGrpSpPr>
        <p:grpSpPr>
          <a:xfrm>
            <a:off x="6409721" y="2559977"/>
            <a:ext cx="795285" cy="1797127"/>
            <a:chOff x="6093555" y="3127875"/>
            <a:chExt cx="1325475" cy="2995211"/>
          </a:xfrm>
        </p:grpSpPr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BAFD1581-D0EB-4280-AB0B-26CB999EB100}"/>
                </a:ext>
              </a:extLst>
            </p:cNvPr>
            <p:cNvGrpSpPr/>
            <p:nvPr/>
          </p:nvGrpSpPr>
          <p:grpSpPr>
            <a:xfrm>
              <a:off x="6259881" y="3551873"/>
              <a:ext cx="979441" cy="2571213"/>
              <a:chOff x="6259881" y="3551873"/>
              <a:chExt cx="979441" cy="2571213"/>
            </a:xfrm>
          </p:grpSpPr>
          <p:sp>
            <p:nvSpPr>
              <p:cNvPr id="231" name="フリーフォーム 456">
                <a:extLst>
                  <a:ext uri="{FF2B5EF4-FFF2-40B4-BE49-F238E27FC236}">
                    <a16:creationId xmlns:a16="http://schemas.microsoft.com/office/drawing/2014/main" id="{8B02F467-C27E-404F-B823-E60A7E41BEE0}"/>
                  </a:ext>
                </a:extLst>
              </p:cNvPr>
              <p:cNvSpPr/>
              <p:nvPr/>
            </p:nvSpPr>
            <p:spPr>
              <a:xfrm flipH="1">
                <a:off x="6357260" y="4836565"/>
                <a:ext cx="783528" cy="1175615"/>
              </a:xfrm>
              <a:custGeom>
                <a:avLst/>
                <a:gdLst>
                  <a:gd name="connsiteX0" fmla="*/ 654065 w 783528"/>
                  <a:gd name="connsiteY0" fmla="*/ 0 h 1037591"/>
                  <a:gd name="connsiteX1" fmla="*/ 411556 w 783528"/>
                  <a:gd name="connsiteY1" fmla="*/ 0 h 1037591"/>
                  <a:gd name="connsiteX2" fmla="*/ 371972 w 783528"/>
                  <a:gd name="connsiteY2" fmla="*/ 0 h 1037591"/>
                  <a:gd name="connsiteX3" fmla="*/ 129463 w 783528"/>
                  <a:gd name="connsiteY3" fmla="*/ 0 h 1037591"/>
                  <a:gd name="connsiteX4" fmla="*/ 0 w 783528"/>
                  <a:gd name="connsiteY4" fmla="*/ 1037591 h 1037591"/>
                  <a:gd name="connsiteX5" fmla="*/ 129616 w 783528"/>
                  <a:gd name="connsiteY5" fmla="*/ 1037591 h 1037591"/>
                  <a:gd name="connsiteX6" fmla="*/ 386684 w 783528"/>
                  <a:gd name="connsiteY6" fmla="*/ 204918 h 1037591"/>
                  <a:gd name="connsiteX7" fmla="*/ 653912 w 783528"/>
                  <a:gd name="connsiteY7" fmla="*/ 1037591 h 1037591"/>
                  <a:gd name="connsiteX8" fmla="*/ 783528 w 783528"/>
                  <a:gd name="connsiteY8" fmla="*/ 1037591 h 1037591"/>
                  <a:gd name="connsiteX9" fmla="*/ 654065 w 783528"/>
                  <a:gd name="connsiteY9" fmla="*/ 0 h 1037591"/>
                  <a:gd name="connsiteX0" fmla="*/ 654065 w 783528"/>
                  <a:gd name="connsiteY0" fmla="*/ 0 h 1037591"/>
                  <a:gd name="connsiteX1" fmla="*/ 371972 w 783528"/>
                  <a:gd name="connsiteY1" fmla="*/ 0 h 1037591"/>
                  <a:gd name="connsiteX2" fmla="*/ 129463 w 783528"/>
                  <a:gd name="connsiteY2" fmla="*/ 0 h 1037591"/>
                  <a:gd name="connsiteX3" fmla="*/ 0 w 783528"/>
                  <a:gd name="connsiteY3" fmla="*/ 1037591 h 1037591"/>
                  <a:gd name="connsiteX4" fmla="*/ 129616 w 783528"/>
                  <a:gd name="connsiteY4" fmla="*/ 1037591 h 1037591"/>
                  <a:gd name="connsiteX5" fmla="*/ 386684 w 783528"/>
                  <a:gd name="connsiteY5" fmla="*/ 204918 h 1037591"/>
                  <a:gd name="connsiteX6" fmla="*/ 653912 w 783528"/>
                  <a:gd name="connsiteY6" fmla="*/ 1037591 h 1037591"/>
                  <a:gd name="connsiteX7" fmla="*/ 783528 w 783528"/>
                  <a:gd name="connsiteY7" fmla="*/ 1037591 h 1037591"/>
                  <a:gd name="connsiteX8" fmla="*/ 654065 w 783528"/>
                  <a:gd name="connsiteY8" fmla="*/ 0 h 1037591"/>
                  <a:gd name="connsiteX0" fmla="*/ 654065 w 783528"/>
                  <a:gd name="connsiteY0" fmla="*/ 0 h 1037591"/>
                  <a:gd name="connsiteX1" fmla="*/ 129463 w 783528"/>
                  <a:gd name="connsiteY1" fmla="*/ 0 h 1037591"/>
                  <a:gd name="connsiteX2" fmla="*/ 0 w 783528"/>
                  <a:gd name="connsiteY2" fmla="*/ 1037591 h 1037591"/>
                  <a:gd name="connsiteX3" fmla="*/ 129616 w 783528"/>
                  <a:gd name="connsiteY3" fmla="*/ 1037591 h 1037591"/>
                  <a:gd name="connsiteX4" fmla="*/ 386684 w 783528"/>
                  <a:gd name="connsiteY4" fmla="*/ 204918 h 1037591"/>
                  <a:gd name="connsiteX5" fmla="*/ 653912 w 783528"/>
                  <a:gd name="connsiteY5" fmla="*/ 1037591 h 1037591"/>
                  <a:gd name="connsiteX6" fmla="*/ 783528 w 783528"/>
                  <a:gd name="connsiteY6" fmla="*/ 1037591 h 1037591"/>
                  <a:gd name="connsiteX7" fmla="*/ 654065 w 783528"/>
                  <a:gd name="connsiteY7" fmla="*/ 0 h 10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3528" h="1037591">
                    <a:moveTo>
                      <a:pt x="654065" y="0"/>
                    </a:moveTo>
                    <a:lnTo>
                      <a:pt x="129463" y="0"/>
                    </a:lnTo>
                    <a:lnTo>
                      <a:pt x="0" y="1037591"/>
                    </a:lnTo>
                    <a:lnTo>
                      <a:pt x="129616" y="1037591"/>
                    </a:lnTo>
                    <a:lnTo>
                      <a:pt x="386684" y="204918"/>
                    </a:lnTo>
                    <a:lnTo>
                      <a:pt x="653912" y="1037591"/>
                    </a:lnTo>
                    <a:lnTo>
                      <a:pt x="783528" y="1037591"/>
                    </a:lnTo>
                    <a:lnTo>
                      <a:pt x="654065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2" name="フリーフォーム 458">
                <a:extLst>
                  <a:ext uri="{FF2B5EF4-FFF2-40B4-BE49-F238E27FC236}">
                    <a16:creationId xmlns:a16="http://schemas.microsoft.com/office/drawing/2014/main" id="{71B594B5-CD7D-4EC9-871E-9E0731D93A5B}"/>
                  </a:ext>
                </a:extLst>
              </p:cNvPr>
              <p:cNvSpPr/>
              <p:nvPr/>
            </p:nvSpPr>
            <p:spPr>
              <a:xfrm>
                <a:off x="6259881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3" name="フリーフォーム 459">
                <a:extLst>
                  <a:ext uri="{FF2B5EF4-FFF2-40B4-BE49-F238E27FC236}">
                    <a16:creationId xmlns:a16="http://schemas.microsoft.com/office/drawing/2014/main" id="{D7C94E91-9394-4FB4-B37E-E410881BAF92}"/>
                  </a:ext>
                </a:extLst>
              </p:cNvPr>
              <p:cNvSpPr/>
              <p:nvPr/>
            </p:nvSpPr>
            <p:spPr>
              <a:xfrm flipH="1">
                <a:off x="7000994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4" name="星 24 649">
                <a:extLst>
                  <a:ext uri="{FF2B5EF4-FFF2-40B4-BE49-F238E27FC236}">
                    <a16:creationId xmlns:a16="http://schemas.microsoft.com/office/drawing/2014/main" id="{AE422810-C2A9-41CF-B07C-6EEE92968DE8}"/>
                  </a:ext>
                </a:extLst>
              </p:cNvPr>
              <p:cNvSpPr/>
              <p:nvPr/>
            </p:nvSpPr>
            <p:spPr>
              <a:xfrm>
                <a:off x="6497884" y="3578061"/>
                <a:ext cx="496418" cy="344118"/>
              </a:xfrm>
              <a:prstGeom prst="star24">
                <a:avLst>
                  <a:gd name="adj" fmla="val 47257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5" name="円/楕円 628">
                <a:extLst>
                  <a:ext uri="{FF2B5EF4-FFF2-40B4-BE49-F238E27FC236}">
                    <a16:creationId xmlns:a16="http://schemas.microsoft.com/office/drawing/2014/main" id="{67AB1675-EFC3-46B9-BA23-4B1855C804AF}"/>
                  </a:ext>
                </a:extLst>
              </p:cNvPr>
              <p:cNvSpPr/>
              <p:nvPr/>
            </p:nvSpPr>
            <p:spPr>
              <a:xfrm rot="900000" flipH="1">
                <a:off x="6916838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6" name="円/楕円 629">
                <a:extLst>
                  <a:ext uri="{FF2B5EF4-FFF2-40B4-BE49-F238E27FC236}">
                    <a16:creationId xmlns:a16="http://schemas.microsoft.com/office/drawing/2014/main" id="{0545A341-DAAC-4E26-A805-0040F85B8ED0}"/>
                  </a:ext>
                </a:extLst>
              </p:cNvPr>
              <p:cNvSpPr/>
              <p:nvPr/>
            </p:nvSpPr>
            <p:spPr>
              <a:xfrm rot="20700000">
                <a:off x="6492399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7" name="台形 236">
                <a:extLst>
                  <a:ext uri="{FF2B5EF4-FFF2-40B4-BE49-F238E27FC236}">
                    <a16:creationId xmlns:a16="http://schemas.microsoft.com/office/drawing/2014/main" id="{54092C3F-1F5B-48AD-816E-10121F5164F0}"/>
                  </a:ext>
                </a:extLst>
              </p:cNvPr>
              <p:cNvSpPr/>
              <p:nvPr/>
            </p:nvSpPr>
            <p:spPr>
              <a:xfrm>
                <a:off x="6657434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8" name="台形 237">
                <a:extLst>
                  <a:ext uri="{FF2B5EF4-FFF2-40B4-BE49-F238E27FC236}">
                    <a16:creationId xmlns:a16="http://schemas.microsoft.com/office/drawing/2014/main" id="{7FA7FD2E-21F7-4108-8620-7A1B120791C0}"/>
                  </a:ext>
                </a:extLst>
              </p:cNvPr>
              <p:cNvSpPr/>
              <p:nvPr/>
            </p:nvSpPr>
            <p:spPr>
              <a:xfrm rot="10800000">
                <a:off x="6582741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9" name="円/楕円 551">
                <a:extLst>
                  <a:ext uri="{FF2B5EF4-FFF2-40B4-BE49-F238E27FC236}">
                    <a16:creationId xmlns:a16="http://schemas.microsoft.com/office/drawing/2014/main" id="{2A5750BB-01DD-452A-B976-6C6F7E9E257D}"/>
                  </a:ext>
                </a:extLst>
              </p:cNvPr>
              <p:cNvSpPr/>
              <p:nvPr/>
            </p:nvSpPr>
            <p:spPr>
              <a:xfrm>
                <a:off x="6540609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0" name="フリーフォーム 553">
                <a:extLst>
                  <a:ext uri="{FF2B5EF4-FFF2-40B4-BE49-F238E27FC236}">
                    <a16:creationId xmlns:a16="http://schemas.microsoft.com/office/drawing/2014/main" id="{7A5A1B96-F4C8-46A1-AB65-9004DB912F63}"/>
                  </a:ext>
                </a:extLst>
              </p:cNvPr>
              <p:cNvSpPr/>
              <p:nvPr/>
            </p:nvSpPr>
            <p:spPr>
              <a:xfrm>
                <a:off x="6453935" y="4097336"/>
                <a:ext cx="593730" cy="722313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69871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0014 w 593730"/>
                  <a:gd name="connsiteY10" fmla="*/ 722313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30014 w 593730"/>
                  <a:gd name="connsiteY9" fmla="*/ 722313 h 992180"/>
                  <a:gd name="connsiteX10" fmla="*/ 38914 w 593730"/>
                  <a:gd name="connsiteY10" fmla="*/ 638688 h 992180"/>
                  <a:gd name="connsiteX11" fmla="*/ 0 w 593730"/>
                  <a:gd name="connsiteY11" fmla="*/ 101424 h 992180"/>
                  <a:gd name="connsiteX12" fmla="*/ 98957 w 593730"/>
                  <a:gd name="connsiteY12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30014 w 593730"/>
                  <a:gd name="connsiteY8" fmla="*/ 722313 h 992180"/>
                  <a:gd name="connsiteX9" fmla="*/ 38914 w 593730"/>
                  <a:gd name="connsiteY9" fmla="*/ 638688 h 992180"/>
                  <a:gd name="connsiteX10" fmla="*/ 0 w 593730"/>
                  <a:gd name="connsiteY10" fmla="*/ 101424 h 992180"/>
                  <a:gd name="connsiteX11" fmla="*/ 98957 w 593730"/>
                  <a:gd name="connsiteY11" fmla="*/ 0 h 992180"/>
                  <a:gd name="connsiteX0" fmla="*/ 98957 w 593730"/>
                  <a:gd name="connsiteY0" fmla="*/ 0 h 948532"/>
                  <a:gd name="connsiteX1" fmla="*/ 154266 w 593730"/>
                  <a:gd name="connsiteY1" fmla="*/ 0 h 948532"/>
                  <a:gd name="connsiteX2" fmla="*/ 446578 w 593730"/>
                  <a:gd name="connsiteY2" fmla="*/ 0 h 948532"/>
                  <a:gd name="connsiteX3" fmla="*/ 494773 w 593730"/>
                  <a:gd name="connsiteY3" fmla="*/ 0 h 948532"/>
                  <a:gd name="connsiteX4" fmla="*/ 593730 w 593730"/>
                  <a:gd name="connsiteY4" fmla="*/ 101424 h 948532"/>
                  <a:gd name="connsiteX5" fmla="*/ 535767 w 593730"/>
                  <a:gd name="connsiteY5" fmla="*/ 638690 h 948532"/>
                  <a:gd name="connsiteX6" fmla="*/ 589909 w 593730"/>
                  <a:gd name="connsiteY6" fmla="*/ 948532 h 948532"/>
                  <a:gd name="connsiteX7" fmla="*/ 30014 w 593730"/>
                  <a:gd name="connsiteY7" fmla="*/ 722313 h 948532"/>
                  <a:gd name="connsiteX8" fmla="*/ 38914 w 593730"/>
                  <a:gd name="connsiteY8" fmla="*/ 638688 h 948532"/>
                  <a:gd name="connsiteX9" fmla="*/ 0 w 593730"/>
                  <a:gd name="connsiteY9" fmla="*/ 101424 h 948532"/>
                  <a:gd name="connsiteX10" fmla="*/ 98957 w 593730"/>
                  <a:gd name="connsiteY10" fmla="*/ 0 h 948532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38914 w 593730"/>
                  <a:gd name="connsiteY8" fmla="*/ 638688 h 722313"/>
                  <a:gd name="connsiteX9" fmla="*/ 0 w 593730"/>
                  <a:gd name="connsiteY9" fmla="*/ 101424 h 722313"/>
                  <a:gd name="connsiteX10" fmla="*/ 98957 w 593730"/>
                  <a:gd name="connsiteY10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0 w 593730"/>
                  <a:gd name="connsiteY8" fmla="*/ 101424 h 722313"/>
                  <a:gd name="connsiteX9" fmla="*/ 98957 w 593730"/>
                  <a:gd name="connsiteY9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44666 w 593730"/>
                  <a:gd name="connsiteY5" fmla="*/ 722313 h 722313"/>
                  <a:gd name="connsiteX6" fmla="*/ 30014 w 593730"/>
                  <a:gd name="connsiteY6" fmla="*/ 722313 h 722313"/>
                  <a:gd name="connsiteX7" fmla="*/ 0 w 593730"/>
                  <a:gd name="connsiteY7" fmla="*/ 101424 h 722313"/>
                  <a:gd name="connsiteX8" fmla="*/ 98957 w 593730"/>
                  <a:gd name="connsiteY8" fmla="*/ 0 h 722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3730" h="722313">
                    <a:moveTo>
                      <a:pt x="98957" y="0"/>
                    </a:moveTo>
                    <a:lnTo>
                      <a:pt x="154266" y="0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44666" y="722313"/>
                    </a:lnTo>
                    <a:lnTo>
                      <a:pt x="30014" y="722313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1" name="台形 529">
                <a:extLst>
                  <a:ext uri="{FF2B5EF4-FFF2-40B4-BE49-F238E27FC236}">
                    <a16:creationId xmlns:a16="http://schemas.microsoft.com/office/drawing/2014/main" id="{BBFBC478-1607-4F4D-8109-570B62403ADB}"/>
                  </a:ext>
                </a:extLst>
              </p:cNvPr>
              <p:cNvSpPr/>
              <p:nvPr/>
            </p:nvSpPr>
            <p:spPr>
              <a:xfrm rot="10800000" flipV="1">
                <a:off x="6690654" y="4171308"/>
                <a:ext cx="120292" cy="564241"/>
              </a:xfrm>
              <a:custGeom>
                <a:avLst/>
                <a:gdLst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0 w 120292"/>
                  <a:gd name="connsiteY4" fmla="*/ 451313 h 451313"/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57150 w 120292"/>
                  <a:gd name="connsiteY4" fmla="*/ 448318 h 451313"/>
                  <a:gd name="connsiteX5" fmla="*/ 0 w 120292"/>
                  <a:gd name="connsiteY5" fmla="*/ 451313 h 451313"/>
                  <a:gd name="connsiteX0" fmla="*/ 0 w 120292"/>
                  <a:gd name="connsiteY0" fmla="*/ 451313 h 498324"/>
                  <a:gd name="connsiteX1" fmla="*/ 34837 w 120292"/>
                  <a:gd name="connsiteY1" fmla="*/ 0 h 498324"/>
                  <a:gd name="connsiteX2" fmla="*/ 85455 w 120292"/>
                  <a:gd name="connsiteY2" fmla="*/ 0 h 498324"/>
                  <a:gd name="connsiteX3" fmla="*/ 120292 w 120292"/>
                  <a:gd name="connsiteY3" fmla="*/ 451313 h 498324"/>
                  <a:gd name="connsiteX4" fmla="*/ 59531 w 120292"/>
                  <a:gd name="connsiteY4" fmla="*/ 498324 h 498324"/>
                  <a:gd name="connsiteX5" fmla="*/ 0 w 120292"/>
                  <a:gd name="connsiteY5" fmla="*/ 451313 h 4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292" h="498324">
                    <a:moveTo>
                      <a:pt x="0" y="451313"/>
                    </a:moveTo>
                    <a:lnTo>
                      <a:pt x="34837" y="0"/>
                    </a:lnTo>
                    <a:lnTo>
                      <a:pt x="85455" y="0"/>
                    </a:lnTo>
                    <a:lnTo>
                      <a:pt x="120292" y="451313"/>
                    </a:lnTo>
                    <a:lnTo>
                      <a:pt x="59531" y="498324"/>
                    </a:lnTo>
                    <a:lnTo>
                      <a:pt x="0" y="451313"/>
                    </a:lnTo>
                    <a:close/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2" name="台形 241">
                <a:extLst>
                  <a:ext uri="{FF2B5EF4-FFF2-40B4-BE49-F238E27FC236}">
                    <a16:creationId xmlns:a16="http://schemas.microsoft.com/office/drawing/2014/main" id="{E118E9E4-F21A-41C4-AD8B-4ACC16CBB439}"/>
                  </a:ext>
                </a:extLst>
              </p:cNvPr>
              <p:cNvSpPr/>
              <p:nvPr/>
            </p:nvSpPr>
            <p:spPr>
              <a:xfrm rot="10800000">
                <a:off x="6706130" y="4097334"/>
                <a:ext cx="89340" cy="73973"/>
              </a:xfrm>
              <a:prstGeom prst="trapezoid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3" name="フリーフォーム 559">
                <a:extLst>
                  <a:ext uri="{FF2B5EF4-FFF2-40B4-BE49-F238E27FC236}">
                    <a16:creationId xmlns:a16="http://schemas.microsoft.com/office/drawing/2014/main" id="{406054D5-6AB7-4C42-9C86-A7A03BCBF0E3}"/>
                  </a:ext>
                </a:extLst>
              </p:cNvPr>
              <p:cNvSpPr/>
              <p:nvPr/>
            </p:nvSpPr>
            <p:spPr>
              <a:xfrm rot="10800000">
                <a:off x="6582741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4" name="正方形/長方形 243">
                <a:extLst>
                  <a:ext uri="{FF2B5EF4-FFF2-40B4-BE49-F238E27FC236}">
                    <a16:creationId xmlns:a16="http://schemas.microsoft.com/office/drawing/2014/main" id="{BF5DD8D3-56BC-48D4-A395-69977B917A07}"/>
                  </a:ext>
                </a:extLst>
              </p:cNvPr>
              <p:cNvSpPr/>
              <p:nvPr/>
            </p:nvSpPr>
            <p:spPr>
              <a:xfrm>
                <a:off x="6486930" y="4793987"/>
                <a:ext cx="526163" cy="520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5" name="フリーフォーム 569">
                <a:extLst>
                  <a:ext uri="{FF2B5EF4-FFF2-40B4-BE49-F238E27FC236}">
                    <a16:creationId xmlns:a16="http://schemas.microsoft.com/office/drawing/2014/main" id="{03EEB22B-FE43-479C-A394-076720A35CD4}"/>
                  </a:ext>
                </a:extLst>
              </p:cNvPr>
              <p:cNvSpPr/>
              <p:nvPr/>
            </p:nvSpPr>
            <p:spPr>
              <a:xfrm rot="10800000">
                <a:off x="6447117" y="4097336"/>
                <a:ext cx="615670" cy="812572"/>
              </a:xfrm>
              <a:custGeom>
                <a:avLst/>
                <a:gdLst>
                  <a:gd name="connsiteX0" fmla="*/ 515838 w 635860"/>
                  <a:gd name="connsiteY0" fmla="*/ 812572 h 812572"/>
                  <a:gd name="connsiteX1" fmla="*/ 460529 w 635860"/>
                  <a:gd name="connsiteY1" fmla="*/ 812572 h 812572"/>
                  <a:gd name="connsiteX2" fmla="*/ 454239 w 635860"/>
                  <a:gd name="connsiteY2" fmla="*/ 812572 h 812572"/>
                  <a:gd name="connsiteX3" fmla="*/ 454277 w 635860"/>
                  <a:gd name="connsiteY3" fmla="*/ 811952 h 812572"/>
                  <a:gd name="connsiteX4" fmla="*/ 317930 w 635860"/>
                  <a:gd name="connsiteY4" fmla="*/ 364294 h 812572"/>
                  <a:gd name="connsiteX5" fmla="*/ 181583 w 635860"/>
                  <a:gd name="connsiteY5" fmla="*/ 811952 h 812572"/>
                  <a:gd name="connsiteX6" fmla="*/ 181621 w 635860"/>
                  <a:gd name="connsiteY6" fmla="*/ 812572 h 812572"/>
                  <a:gd name="connsiteX7" fmla="*/ 168217 w 635860"/>
                  <a:gd name="connsiteY7" fmla="*/ 812572 h 812572"/>
                  <a:gd name="connsiteX8" fmla="*/ 120022 w 635860"/>
                  <a:gd name="connsiteY8" fmla="*/ 812572 h 812572"/>
                  <a:gd name="connsiteX9" fmla="*/ 21065 w 635860"/>
                  <a:gd name="connsiteY9" fmla="*/ 711148 h 812572"/>
                  <a:gd name="connsiteX10" fmla="*/ 68414 w 635860"/>
                  <a:gd name="connsiteY10" fmla="*/ 111959 h 812572"/>
                  <a:gd name="connsiteX11" fmla="*/ 0 w 635860"/>
                  <a:gd name="connsiteY11" fmla="*/ 111959 h 812572"/>
                  <a:gd name="connsiteX12" fmla="*/ 166405 w 635860"/>
                  <a:gd name="connsiteY12" fmla="*/ 0 h 812572"/>
                  <a:gd name="connsiteX13" fmla="*/ 300557 w 635860"/>
                  <a:gd name="connsiteY13" fmla="*/ 90259 h 812572"/>
                  <a:gd name="connsiteX14" fmla="*/ 335304 w 635860"/>
                  <a:gd name="connsiteY14" fmla="*/ 90259 h 812572"/>
                  <a:gd name="connsiteX15" fmla="*/ 469455 w 635860"/>
                  <a:gd name="connsiteY15" fmla="*/ 0 h 812572"/>
                  <a:gd name="connsiteX16" fmla="*/ 635860 w 635860"/>
                  <a:gd name="connsiteY16" fmla="*/ 111959 h 812572"/>
                  <a:gd name="connsiteX17" fmla="*/ 585830 w 635860"/>
                  <a:gd name="connsiteY17" fmla="*/ 111959 h 812572"/>
                  <a:gd name="connsiteX18" fmla="*/ 614795 w 635860"/>
                  <a:gd name="connsiteY18" fmla="*/ 711148 h 812572"/>
                  <a:gd name="connsiteX19" fmla="*/ 515838 w 635860"/>
                  <a:gd name="connsiteY19" fmla="*/ 812572 h 812572"/>
                  <a:gd name="connsiteX0" fmla="*/ 515838 w 614795"/>
                  <a:gd name="connsiteY0" fmla="*/ 812572 h 812572"/>
                  <a:gd name="connsiteX1" fmla="*/ 460529 w 614795"/>
                  <a:gd name="connsiteY1" fmla="*/ 812572 h 812572"/>
                  <a:gd name="connsiteX2" fmla="*/ 454239 w 614795"/>
                  <a:gd name="connsiteY2" fmla="*/ 812572 h 812572"/>
                  <a:gd name="connsiteX3" fmla="*/ 454277 w 614795"/>
                  <a:gd name="connsiteY3" fmla="*/ 811952 h 812572"/>
                  <a:gd name="connsiteX4" fmla="*/ 317930 w 614795"/>
                  <a:gd name="connsiteY4" fmla="*/ 364294 h 812572"/>
                  <a:gd name="connsiteX5" fmla="*/ 181583 w 614795"/>
                  <a:gd name="connsiteY5" fmla="*/ 811952 h 812572"/>
                  <a:gd name="connsiteX6" fmla="*/ 181621 w 614795"/>
                  <a:gd name="connsiteY6" fmla="*/ 812572 h 812572"/>
                  <a:gd name="connsiteX7" fmla="*/ 168217 w 614795"/>
                  <a:gd name="connsiteY7" fmla="*/ 812572 h 812572"/>
                  <a:gd name="connsiteX8" fmla="*/ 120022 w 614795"/>
                  <a:gd name="connsiteY8" fmla="*/ 812572 h 812572"/>
                  <a:gd name="connsiteX9" fmla="*/ 21065 w 614795"/>
                  <a:gd name="connsiteY9" fmla="*/ 711148 h 812572"/>
                  <a:gd name="connsiteX10" fmla="*/ 68414 w 614795"/>
                  <a:gd name="connsiteY10" fmla="*/ 111959 h 812572"/>
                  <a:gd name="connsiteX11" fmla="*/ 0 w 614795"/>
                  <a:gd name="connsiteY11" fmla="*/ 111959 h 812572"/>
                  <a:gd name="connsiteX12" fmla="*/ 166405 w 614795"/>
                  <a:gd name="connsiteY12" fmla="*/ 0 h 812572"/>
                  <a:gd name="connsiteX13" fmla="*/ 300557 w 614795"/>
                  <a:gd name="connsiteY13" fmla="*/ 90259 h 812572"/>
                  <a:gd name="connsiteX14" fmla="*/ 335304 w 614795"/>
                  <a:gd name="connsiteY14" fmla="*/ 90259 h 812572"/>
                  <a:gd name="connsiteX15" fmla="*/ 469455 w 614795"/>
                  <a:gd name="connsiteY15" fmla="*/ 0 h 812572"/>
                  <a:gd name="connsiteX16" fmla="*/ 585830 w 614795"/>
                  <a:gd name="connsiteY16" fmla="*/ 111959 h 812572"/>
                  <a:gd name="connsiteX17" fmla="*/ 614795 w 614795"/>
                  <a:gd name="connsiteY17" fmla="*/ 711148 h 812572"/>
                  <a:gd name="connsiteX18" fmla="*/ 515838 w 614795"/>
                  <a:gd name="connsiteY18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79492 w 593730"/>
                  <a:gd name="connsiteY12" fmla="*/ 90259 h 812572"/>
                  <a:gd name="connsiteX13" fmla="*/ 314239 w 593730"/>
                  <a:gd name="connsiteY13" fmla="*/ 90259 h 812572"/>
                  <a:gd name="connsiteX14" fmla="*/ 448390 w 593730"/>
                  <a:gd name="connsiteY14" fmla="*/ 0 h 812572"/>
                  <a:gd name="connsiteX15" fmla="*/ 564765 w 593730"/>
                  <a:gd name="connsiteY15" fmla="*/ 111959 h 812572"/>
                  <a:gd name="connsiteX16" fmla="*/ 593730 w 593730"/>
                  <a:gd name="connsiteY16" fmla="*/ 711148 h 812572"/>
                  <a:gd name="connsiteX17" fmla="*/ 494773 w 593730"/>
                  <a:gd name="connsiteY17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79492 w 593730"/>
                  <a:gd name="connsiteY12" fmla="*/ 90259 h 812572"/>
                  <a:gd name="connsiteX13" fmla="*/ 448390 w 593730"/>
                  <a:gd name="connsiteY13" fmla="*/ 0 h 812572"/>
                  <a:gd name="connsiteX14" fmla="*/ 564765 w 593730"/>
                  <a:gd name="connsiteY14" fmla="*/ 111959 h 812572"/>
                  <a:gd name="connsiteX15" fmla="*/ 593730 w 593730"/>
                  <a:gd name="connsiteY15" fmla="*/ 711148 h 812572"/>
                  <a:gd name="connsiteX16" fmla="*/ 494773 w 593730"/>
                  <a:gd name="connsiteY16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98542 w 593730"/>
                  <a:gd name="connsiteY12" fmla="*/ 59302 h 812572"/>
                  <a:gd name="connsiteX13" fmla="*/ 448390 w 593730"/>
                  <a:gd name="connsiteY13" fmla="*/ 0 h 812572"/>
                  <a:gd name="connsiteX14" fmla="*/ 564765 w 593730"/>
                  <a:gd name="connsiteY14" fmla="*/ 111959 h 812572"/>
                  <a:gd name="connsiteX15" fmla="*/ 593730 w 593730"/>
                  <a:gd name="connsiteY15" fmla="*/ 711148 h 812572"/>
                  <a:gd name="connsiteX16" fmla="*/ 494773 w 593730"/>
                  <a:gd name="connsiteY16" fmla="*/ 812572 h 812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812572">
                    <a:moveTo>
                      <a:pt x="494773" y="812572"/>
                    </a:moveTo>
                    <a:lnTo>
                      <a:pt x="439464" y="812572"/>
                    </a:lnTo>
                    <a:lnTo>
                      <a:pt x="433174" y="812572"/>
                    </a:lnTo>
                    <a:cubicBezTo>
                      <a:pt x="433187" y="812365"/>
                      <a:pt x="433199" y="812159"/>
                      <a:pt x="433212" y="811952"/>
                    </a:cubicBezTo>
                    <a:cubicBezTo>
                      <a:pt x="433212" y="564717"/>
                      <a:pt x="312783" y="364294"/>
                      <a:pt x="296865" y="364294"/>
                    </a:cubicBezTo>
                    <a:cubicBezTo>
                      <a:pt x="280946" y="364294"/>
                      <a:pt x="160518" y="564717"/>
                      <a:pt x="160518" y="811952"/>
                    </a:cubicBezTo>
                    <a:cubicBezTo>
                      <a:pt x="160531" y="812159"/>
                      <a:pt x="160543" y="812365"/>
                      <a:pt x="160556" y="812572"/>
                    </a:cubicBezTo>
                    <a:lnTo>
                      <a:pt x="147152" y="812572"/>
                    </a:lnTo>
                    <a:lnTo>
                      <a:pt x="98957" y="812572"/>
                    </a:lnTo>
                    <a:cubicBezTo>
                      <a:pt x="44305" y="812572"/>
                      <a:pt x="0" y="767162"/>
                      <a:pt x="0" y="711148"/>
                    </a:cubicBezTo>
                    <a:lnTo>
                      <a:pt x="47349" y="111959"/>
                    </a:lnTo>
                    <a:lnTo>
                      <a:pt x="145340" y="0"/>
                    </a:lnTo>
                    <a:lnTo>
                      <a:pt x="298542" y="59302"/>
                    </a:lnTo>
                    <a:lnTo>
                      <a:pt x="448390" y="0"/>
                    </a:lnTo>
                    <a:lnTo>
                      <a:pt x="564765" y="111959"/>
                    </a:lnTo>
                    <a:lnTo>
                      <a:pt x="593730" y="711148"/>
                    </a:lnTo>
                    <a:cubicBezTo>
                      <a:pt x="593730" y="767162"/>
                      <a:pt x="549425" y="812572"/>
                      <a:pt x="494773" y="812572"/>
                    </a:cubicBezTo>
                    <a:close/>
                  </a:path>
                </a:pathLst>
              </a:custGeom>
              <a:pattFill prst="dkVert">
                <a:fgClr>
                  <a:srgbClr val="E7E6E6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6" name="円/楕円 595">
                <a:extLst>
                  <a:ext uri="{FF2B5EF4-FFF2-40B4-BE49-F238E27FC236}">
                    <a16:creationId xmlns:a16="http://schemas.microsoft.com/office/drawing/2014/main" id="{7D811BB2-377C-4738-8C01-DF48E7E58BC1}"/>
                  </a:ext>
                </a:extLst>
              </p:cNvPr>
              <p:cNvSpPr/>
              <p:nvPr/>
            </p:nvSpPr>
            <p:spPr>
              <a:xfrm>
                <a:off x="6728966" y="461326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7" name="円/楕円 598">
                <a:extLst>
                  <a:ext uri="{FF2B5EF4-FFF2-40B4-BE49-F238E27FC236}">
                    <a16:creationId xmlns:a16="http://schemas.microsoft.com/office/drawing/2014/main" id="{DF35393A-142F-43C1-94CE-A2230839AE1E}"/>
                  </a:ext>
                </a:extLst>
              </p:cNvPr>
              <p:cNvSpPr/>
              <p:nvPr/>
            </p:nvSpPr>
            <p:spPr>
              <a:xfrm>
                <a:off x="6728966" y="4753760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7D3211D1-ABDF-45BB-9C65-7BF73563EE3F}"/>
                </a:ext>
              </a:extLst>
            </p:cNvPr>
            <p:cNvGrpSpPr/>
            <p:nvPr/>
          </p:nvGrpSpPr>
          <p:grpSpPr>
            <a:xfrm>
              <a:off x="6557325" y="3644403"/>
              <a:ext cx="372762" cy="252172"/>
              <a:chOff x="1186809" y="3651547"/>
              <a:chExt cx="372762" cy="252172"/>
            </a:xfrm>
          </p:grpSpPr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D688A9D1-77FC-425B-AA17-6B6774D9F664}"/>
                  </a:ext>
                </a:extLst>
              </p:cNvPr>
              <p:cNvSpPr/>
              <p:nvPr/>
            </p:nvSpPr>
            <p:spPr>
              <a:xfrm>
                <a:off x="1244538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2058FECF-9F05-448A-93C3-A1BFC187B8C7}"/>
                  </a:ext>
                </a:extLst>
              </p:cNvPr>
              <p:cNvSpPr/>
              <p:nvPr/>
            </p:nvSpPr>
            <p:spPr>
              <a:xfrm>
                <a:off x="1449326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7" name="楕円 7">
                <a:extLst>
                  <a:ext uri="{FF2B5EF4-FFF2-40B4-BE49-F238E27FC236}">
                    <a16:creationId xmlns:a16="http://schemas.microsoft.com/office/drawing/2014/main" id="{28036357-E15A-45FC-877A-48227EECA904}"/>
                  </a:ext>
                </a:extLst>
              </p:cNvPr>
              <p:cNvSpPr/>
              <p:nvPr/>
            </p:nvSpPr>
            <p:spPr>
              <a:xfrm>
                <a:off x="1347665" y="3806107"/>
                <a:ext cx="50326" cy="18515"/>
              </a:xfrm>
              <a:custGeom>
                <a:avLst/>
                <a:gdLst>
                  <a:gd name="connsiteX0" fmla="*/ 0 w 431163"/>
                  <a:gd name="connsiteY0" fmla="*/ 94590 h 189180"/>
                  <a:gd name="connsiteX1" fmla="*/ 215582 w 431163"/>
                  <a:gd name="connsiteY1" fmla="*/ 0 h 189180"/>
                  <a:gd name="connsiteX2" fmla="*/ 431164 w 431163"/>
                  <a:gd name="connsiteY2" fmla="*/ 94590 h 189180"/>
                  <a:gd name="connsiteX3" fmla="*/ 215582 w 431163"/>
                  <a:gd name="connsiteY3" fmla="*/ 189180 h 189180"/>
                  <a:gd name="connsiteX4" fmla="*/ 0 w 431163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30169 h 124759"/>
                  <a:gd name="connsiteX1" fmla="*/ 210820 w 431164"/>
                  <a:gd name="connsiteY1" fmla="*/ 9397 h 124759"/>
                  <a:gd name="connsiteX2" fmla="*/ 431164 w 431164"/>
                  <a:gd name="connsiteY2" fmla="*/ 30169 h 124759"/>
                  <a:gd name="connsiteX3" fmla="*/ 215582 w 431164"/>
                  <a:gd name="connsiteY3" fmla="*/ 124759 h 124759"/>
                  <a:gd name="connsiteX4" fmla="*/ 0 w 431164"/>
                  <a:gd name="connsiteY4" fmla="*/ 30169 h 124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164" h="124759">
                    <a:moveTo>
                      <a:pt x="0" y="30169"/>
                    </a:moveTo>
                    <a:cubicBezTo>
                      <a:pt x="0" y="-22072"/>
                      <a:pt x="91757" y="9397"/>
                      <a:pt x="210820" y="9397"/>
                    </a:cubicBezTo>
                    <a:cubicBezTo>
                      <a:pt x="329883" y="9397"/>
                      <a:pt x="431164" y="-22072"/>
                      <a:pt x="431164" y="30169"/>
                    </a:cubicBezTo>
                    <a:cubicBezTo>
                      <a:pt x="431164" y="82410"/>
                      <a:pt x="334645" y="69990"/>
                      <a:pt x="215582" y="124759"/>
                    </a:cubicBezTo>
                    <a:cubicBezTo>
                      <a:pt x="96519" y="69990"/>
                      <a:pt x="0" y="82410"/>
                      <a:pt x="0" y="30169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8" name="二等辺三角形 9">
                <a:extLst>
                  <a:ext uri="{FF2B5EF4-FFF2-40B4-BE49-F238E27FC236}">
                    <a16:creationId xmlns:a16="http://schemas.microsoft.com/office/drawing/2014/main" id="{BC066EC1-B59E-4FF5-897E-3A98A29FED2F}"/>
                  </a:ext>
                </a:extLst>
              </p:cNvPr>
              <p:cNvSpPr/>
              <p:nvPr/>
            </p:nvSpPr>
            <p:spPr>
              <a:xfrm>
                <a:off x="1297389" y="3857999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9" name="月 228">
                <a:extLst>
                  <a:ext uri="{FF2B5EF4-FFF2-40B4-BE49-F238E27FC236}">
                    <a16:creationId xmlns:a16="http://schemas.microsoft.com/office/drawing/2014/main" id="{F37E94C0-C9E9-4753-BDB3-110A25917A7A}"/>
                  </a:ext>
                </a:extLst>
              </p:cNvPr>
              <p:cNvSpPr/>
              <p:nvPr/>
            </p:nvSpPr>
            <p:spPr>
              <a:xfrm rot="5979798">
                <a:off x="1240288" y="3598068"/>
                <a:ext cx="45719" cy="152678"/>
              </a:xfrm>
              <a:prstGeom prst="moon">
                <a:avLst/>
              </a:prstGeom>
              <a:solidFill>
                <a:srgbClr val="E7E6E6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0" name="月 229">
                <a:extLst>
                  <a:ext uri="{FF2B5EF4-FFF2-40B4-BE49-F238E27FC236}">
                    <a16:creationId xmlns:a16="http://schemas.microsoft.com/office/drawing/2014/main" id="{481C5D06-F829-466B-A34E-C96F4781CF90}"/>
                  </a:ext>
                </a:extLst>
              </p:cNvPr>
              <p:cNvSpPr/>
              <p:nvPr/>
            </p:nvSpPr>
            <p:spPr>
              <a:xfrm rot="15620202" flipH="1">
                <a:off x="1460372" y="3598068"/>
                <a:ext cx="45719" cy="152678"/>
              </a:xfrm>
              <a:prstGeom prst="moon">
                <a:avLst/>
              </a:prstGeom>
              <a:solidFill>
                <a:srgbClr val="E7E6E6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85A45320-581B-45B0-A53A-9064AFC3E879}"/>
                </a:ext>
              </a:extLst>
            </p:cNvPr>
            <p:cNvSpPr/>
            <p:nvPr/>
          </p:nvSpPr>
          <p:spPr>
            <a:xfrm rot="3600000">
              <a:off x="6018977" y="3202453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0EA6E07A-8500-4898-AE74-9746EDBB054D}"/>
                </a:ext>
              </a:extLst>
            </p:cNvPr>
            <p:cNvSpPr/>
            <p:nvPr/>
          </p:nvSpPr>
          <p:spPr>
            <a:xfrm rot="18000000" flipH="1">
              <a:off x="7105547" y="3202453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C1626050-0704-4EE4-9EF7-6367AF01E473}"/>
                </a:ext>
              </a:extLst>
            </p:cNvPr>
            <p:cNvGrpSpPr/>
            <p:nvPr/>
          </p:nvGrpSpPr>
          <p:grpSpPr>
            <a:xfrm>
              <a:off x="6105073" y="3660747"/>
              <a:ext cx="1291175" cy="232794"/>
              <a:chOff x="732974" y="3660745"/>
              <a:chExt cx="1291175" cy="232794"/>
            </a:xfrm>
          </p:grpSpPr>
          <p:sp>
            <p:nvSpPr>
              <p:cNvPr id="221" name="楕円 1">
                <a:extLst>
                  <a:ext uri="{FF2B5EF4-FFF2-40B4-BE49-F238E27FC236}">
                    <a16:creationId xmlns:a16="http://schemas.microsoft.com/office/drawing/2014/main" id="{793B5D63-5B30-462F-B8BA-22B0EB3DD71C}"/>
                  </a:ext>
                </a:extLst>
              </p:cNvPr>
              <p:cNvSpPr/>
              <p:nvPr/>
            </p:nvSpPr>
            <p:spPr>
              <a:xfrm rot="7200000">
                <a:off x="790680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2" name="楕円 1">
                <a:extLst>
                  <a:ext uri="{FF2B5EF4-FFF2-40B4-BE49-F238E27FC236}">
                    <a16:creationId xmlns:a16="http://schemas.microsoft.com/office/drawing/2014/main" id="{30379650-5E73-49A8-9C03-AD5407B1211A}"/>
                  </a:ext>
                </a:extLst>
              </p:cNvPr>
              <p:cNvSpPr/>
              <p:nvPr/>
            </p:nvSpPr>
            <p:spPr>
              <a:xfrm rot="14400000" flipV="1">
                <a:off x="755435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3" name="楕円 1">
                <a:extLst>
                  <a:ext uri="{FF2B5EF4-FFF2-40B4-BE49-F238E27FC236}">
                    <a16:creationId xmlns:a16="http://schemas.microsoft.com/office/drawing/2014/main" id="{846FB2DD-8E3E-431D-8AC5-256F19287A72}"/>
                  </a:ext>
                </a:extLst>
              </p:cNvPr>
              <p:cNvSpPr/>
              <p:nvPr/>
            </p:nvSpPr>
            <p:spPr>
              <a:xfrm rot="14400000" flipH="1">
                <a:off x="1930608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4" name="楕円 1">
                <a:extLst>
                  <a:ext uri="{FF2B5EF4-FFF2-40B4-BE49-F238E27FC236}">
                    <a16:creationId xmlns:a16="http://schemas.microsoft.com/office/drawing/2014/main" id="{8E94A906-82B4-4D56-B834-D36FF4559BF2}"/>
                  </a:ext>
                </a:extLst>
              </p:cNvPr>
              <p:cNvSpPr/>
              <p:nvPr/>
            </p:nvSpPr>
            <p:spPr>
              <a:xfrm rot="7200000" flipH="1" flipV="1">
                <a:off x="1895363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19" name="片側の 2 つの角を丸めた四角形 447">
              <a:extLst>
                <a:ext uri="{FF2B5EF4-FFF2-40B4-BE49-F238E27FC236}">
                  <a16:creationId xmlns:a16="http://schemas.microsoft.com/office/drawing/2014/main" id="{82E41F02-9475-42CB-A416-CDC7E914064A}"/>
                </a:ext>
              </a:extLst>
            </p:cNvPr>
            <p:cNvSpPr/>
            <p:nvPr/>
          </p:nvSpPr>
          <p:spPr>
            <a:xfrm rot="11700000" flipH="1">
              <a:off x="7035172" y="3348988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片側の 2 つの角を丸めた四角形 447">
              <a:extLst>
                <a:ext uri="{FF2B5EF4-FFF2-40B4-BE49-F238E27FC236}">
                  <a16:creationId xmlns:a16="http://schemas.microsoft.com/office/drawing/2014/main" id="{DC10793D-297A-4136-9520-0CC28E713DF8}"/>
                </a:ext>
              </a:extLst>
            </p:cNvPr>
            <p:cNvSpPr/>
            <p:nvPr/>
          </p:nvSpPr>
          <p:spPr>
            <a:xfrm rot="9900000">
              <a:off x="6331363" y="3348988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4A3CC18B-1D66-49B0-8E6F-9E30EF67DEE4}"/>
              </a:ext>
            </a:extLst>
          </p:cNvPr>
          <p:cNvGrpSpPr>
            <a:grpSpLocks noChangeAspect="1"/>
          </p:cNvGrpSpPr>
          <p:nvPr/>
        </p:nvGrpSpPr>
        <p:grpSpPr>
          <a:xfrm>
            <a:off x="2678010" y="2559975"/>
            <a:ext cx="782659" cy="1797128"/>
            <a:chOff x="2509385" y="3127873"/>
            <a:chExt cx="1304431" cy="2995213"/>
          </a:xfrm>
        </p:grpSpPr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1FDED5E6-9D14-4DAF-831D-C4F018815B26}"/>
                </a:ext>
              </a:extLst>
            </p:cNvPr>
            <p:cNvGrpSpPr/>
            <p:nvPr/>
          </p:nvGrpSpPr>
          <p:grpSpPr>
            <a:xfrm>
              <a:off x="2678863" y="3532875"/>
              <a:ext cx="979441" cy="2590211"/>
              <a:chOff x="2678863" y="3532875"/>
              <a:chExt cx="979441" cy="2590211"/>
            </a:xfrm>
          </p:grpSpPr>
          <p:sp>
            <p:nvSpPr>
              <p:cNvPr id="268" name="フリーフォーム 434">
                <a:extLst>
                  <a:ext uri="{FF2B5EF4-FFF2-40B4-BE49-F238E27FC236}">
                    <a16:creationId xmlns:a16="http://schemas.microsoft.com/office/drawing/2014/main" id="{AD3A17E9-18E1-4E84-9E55-82355520662E}"/>
                  </a:ext>
                </a:extLst>
              </p:cNvPr>
              <p:cNvSpPr/>
              <p:nvPr/>
            </p:nvSpPr>
            <p:spPr>
              <a:xfrm>
                <a:off x="2774241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9" name="フリーフォーム 435">
                <a:extLst>
                  <a:ext uri="{FF2B5EF4-FFF2-40B4-BE49-F238E27FC236}">
                    <a16:creationId xmlns:a16="http://schemas.microsoft.com/office/drawing/2014/main" id="{0BAF2B9C-D586-4D18-995C-E2BCB34C0549}"/>
                  </a:ext>
                </a:extLst>
              </p:cNvPr>
              <p:cNvSpPr/>
              <p:nvPr/>
            </p:nvSpPr>
            <p:spPr>
              <a:xfrm>
                <a:off x="2678863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0" name="フリーフォーム 436">
                <a:extLst>
                  <a:ext uri="{FF2B5EF4-FFF2-40B4-BE49-F238E27FC236}">
                    <a16:creationId xmlns:a16="http://schemas.microsoft.com/office/drawing/2014/main" id="{2BE73FB2-4576-41D2-BD3F-20E9B61303A9}"/>
                  </a:ext>
                </a:extLst>
              </p:cNvPr>
              <p:cNvSpPr/>
              <p:nvPr/>
            </p:nvSpPr>
            <p:spPr>
              <a:xfrm flipH="1">
                <a:off x="3146213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1" name="フリーフォーム 437">
                <a:extLst>
                  <a:ext uri="{FF2B5EF4-FFF2-40B4-BE49-F238E27FC236}">
                    <a16:creationId xmlns:a16="http://schemas.microsoft.com/office/drawing/2014/main" id="{7938E109-5038-46E5-BF46-1A7FDDFD615C}"/>
                  </a:ext>
                </a:extLst>
              </p:cNvPr>
              <p:cNvSpPr/>
              <p:nvPr/>
            </p:nvSpPr>
            <p:spPr>
              <a:xfrm flipH="1">
                <a:off x="3419976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2" name="月 271">
                <a:extLst>
                  <a:ext uri="{FF2B5EF4-FFF2-40B4-BE49-F238E27FC236}">
                    <a16:creationId xmlns:a16="http://schemas.microsoft.com/office/drawing/2014/main" id="{6FD0D978-8E74-40B6-BF2A-B2C1A0E981E7}"/>
                  </a:ext>
                </a:extLst>
              </p:cNvPr>
              <p:cNvSpPr/>
              <p:nvPr/>
            </p:nvSpPr>
            <p:spPr>
              <a:xfrm rot="18000000" flipH="1">
                <a:off x="3158853" y="3432791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3" name="台形 272">
                <a:extLst>
                  <a:ext uri="{FF2B5EF4-FFF2-40B4-BE49-F238E27FC236}">
                    <a16:creationId xmlns:a16="http://schemas.microsoft.com/office/drawing/2014/main" id="{CDAC1F99-51CC-461B-A65C-8F1EC7464209}"/>
                  </a:ext>
                </a:extLst>
              </p:cNvPr>
              <p:cNvSpPr/>
              <p:nvPr/>
            </p:nvSpPr>
            <p:spPr>
              <a:xfrm>
                <a:off x="3069913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4" name="台形 273">
                <a:extLst>
                  <a:ext uri="{FF2B5EF4-FFF2-40B4-BE49-F238E27FC236}">
                    <a16:creationId xmlns:a16="http://schemas.microsoft.com/office/drawing/2014/main" id="{C012A57C-9197-4BA2-8DED-35387BB7D25E}"/>
                  </a:ext>
                </a:extLst>
              </p:cNvPr>
              <p:cNvSpPr/>
              <p:nvPr/>
            </p:nvSpPr>
            <p:spPr>
              <a:xfrm rot="10800000">
                <a:off x="2995220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5" name="台形 274">
                <a:extLst>
                  <a:ext uri="{FF2B5EF4-FFF2-40B4-BE49-F238E27FC236}">
                    <a16:creationId xmlns:a16="http://schemas.microsoft.com/office/drawing/2014/main" id="{315B2A04-0BE8-4196-A658-0A47402A8A1A}"/>
                  </a:ext>
                </a:extLst>
              </p:cNvPr>
              <p:cNvSpPr/>
              <p:nvPr/>
            </p:nvSpPr>
            <p:spPr>
              <a:xfrm rot="10800000" flipV="1">
                <a:off x="3118609" y="4171307"/>
                <a:ext cx="89340" cy="263781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6" name="台形 275">
                <a:extLst>
                  <a:ext uri="{FF2B5EF4-FFF2-40B4-BE49-F238E27FC236}">
                    <a16:creationId xmlns:a16="http://schemas.microsoft.com/office/drawing/2014/main" id="{698C1179-F691-4F95-80D4-94120DEAAA7F}"/>
                  </a:ext>
                </a:extLst>
              </p:cNvPr>
              <p:cNvSpPr/>
              <p:nvPr/>
            </p:nvSpPr>
            <p:spPr>
              <a:xfrm rot="10800000">
                <a:off x="3118609" y="4097334"/>
                <a:ext cx="89340" cy="73973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7" name="フリーフォーム 486">
                <a:extLst>
                  <a:ext uri="{FF2B5EF4-FFF2-40B4-BE49-F238E27FC236}">
                    <a16:creationId xmlns:a16="http://schemas.microsoft.com/office/drawing/2014/main" id="{329F1B16-F920-40B6-BF36-D1EFB1858DEF}"/>
                  </a:ext>
                </a:extLst>
              </p:cNvPr>
              <p:cNvSpPr/>
              <p:nvPr/>
            </p:nvSpPr>
            <p:spPr>
              <a:xfrm rot="10800000">
                <a:off x="2995220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8" name="フリーフォーム 493">
                <a:extLst>
                  <a:ext uri="{FF2B5EF4-FFF2-40B4-BE49-F238E27FC236}">
                    <a16:creationId xmlns:a16="http://schemas.microsoft.com/office/drawing/2014/main" id="{03EA86ED-43AC-4F98-932F-4202B082F696}"/>
                  </a:ext>
                </a:extLst>
              </p:cNvPr>
              <p:cNvSpPr/>
              <p:nvPr/>
            </p:nvSpPr>
            <p:spPr>
              <a:xfrm>
                <a:off x="2866414" y="4097337"/>
                <a:ext cx="593730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298041 w 593730"/>
                  <a:gd name="connsiteY2" fmla="*/ 318114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92180">
                    <a:moveTo>
                      <a:pt x="98957" y="0"/>
                    </a:moveTo>
                    <a:lnTo>
                      <a:pt x="154266" y="0"/>
                    </a:lnTo>
                    <a:lnTo>
                      <a:pt x="298041" y="318114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3860" y="638690"/>
                    </a:lnTo>
                    <a:lnTo>
                      <a:pt x="589909" y="948532"/>
                    </a:lnTo>
                    <a:lnTo>
                      <a:pt x="323658" y="992180"/>
                    </a:lnTo>
                    <a:lnTo>
                      <a:pt x="289987" y="940147"/>
                    </a:lnTo>
                    <a:lnTo>
                      <a:pt x="257635" y="990141"/>
                    </a:lnTo>
                    <a:lnTo>
                      <a:pt x="3820" y="948532"/>
                    </a:lnTo>
                    <a:lnTo>
                      <a:pt x="69871" y="638688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9" name="円/楕円 499">
                <a:extLst>
                  <a:ext uri="{FF2B5EF4-FFF2-40B4-BE49-F238E27FC236}">
                    <a16:creationId xmlns:a16="http://schemas.microsoft.com/office/drawing/2014/main" id="{ED2E3B84-277E-4C81-8698-C5E8A7040414}"/>
                  </a:ext>
                </a:extLst>
              </p:cNvPr>
              <p:cNvSpPr/>
              <p:nvPr/>
            </p:nvSpPr>
            <p:spPr>
              <a:xfrm>
                <a:off x="3058159" y="465263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0" name="円/楕円 500">
                <a:extLst>
                  <a:ext uri="{FF2B5EF4-FFF2-40B4-BE49-F238E27FC236}">
                    <a16:creationId xmlns:a16="http://schemas.microsoft.com/office/drawing/2014/main" id="{5A5CAB54-BA1F-4FCD-A28B-D1EF3181DE70}"/>
                  </a:ext>
                </a:extLst>
              </p:cNvPr>
              <p:cNvSpPr/>
              <p:nvPr/>
            </p:nvSpPr>
            <p:spPr>
              <a:xfrm>
                <a:off x="3058159" y="4800274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1" name="円/楕円 501">
                <a:extLst>
                  <a:ext uri="{FF2B5EF4-FFF2-40B4-BE49-F238E27FC236}">
                    <a16:creationId xmlns:a16="http://schemas.microsoft.com/office/drawing/2014/main" id="{18D13E7A-9B1E-4A19-80C5-E74FE2C8E694}"/>
                  </a:ext>
                </a:extLst>
              </p:cNvPr>
              <p:cNvSpPr/>
              <p:nvPr/>
            </p:nvSpPr>
            <p:spPr>
              <a:xfrm>
                <a:off x="3216618" y="465263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2" name="円/楕円 502">
                <a:extLst>
                  <a:ext uri="{FF2B5EF4-FFF2-40B4-BE49-F238E27FC236}">
                    <a16:creationId xmlns:a16="http://schemas.microsoft.com/office/drawing/2014/main" id="{840BAC59-6F93-4E80-9F9A-FD24BAD1E0D9}"/>
                  </a:ext>
                </a:extLst>
              </p:cNvPr>
              <p:cNvSpPr/>
              <p:nvPr/>
            </p:nvSpPr>
            <p:spPr>
              <a:xfrm>
                <a:off x="3216618" y="4800274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3" name="円/楕円 617">
                <a:extLst>
                  <a:ext uri="{FF2B5EF4-FFF2-40B4-BE49-F238E27FC236}">
                    <a16:creationId xmlns:a16="http://schemas.microsoft.com/office/drawing/2014/main" id="{6740FCDE-DE8B-45D8-84B3-CAB9C570C6AF}"/>
                  </a:ext>
                </a:extLst>
              </p:cNvPr>
              <p:cNvSpPr/>
              <p:nvPr/>
            </p:nvSpPr>
            <p:spPr>
              <a:xfrm rot="900000" flipH="1">
                <a:off x="3324102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4" name="円/楕円 618">
                <a:extLst>
                  <a:ext uri="{FF2B5EF4-FFF2-40B4-BE49-F238E27FC236}">
                    <a16:creationId xmlns:a16="http://schemas.microsoft.com/office/drawing/2014/main" id="{BA1BF914-637F-46C8-98C0-E1792D80C99D}"/>
                  </a:ext>
                </a:extLst>
              </p:cNvPr>
              <p:cNvSpPr/>
              <p:nvPr/>
            </p:nvSpPr>
            <p:spPr>
              <a:xfrm rot="20700000">
                <a:off x="2909188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5" name="円/楕円 621">
                <a:extLst>
                  <a:ext uri="{FF2B5EF4-FFF2-40B4-BE49-F238E27FC236}">
                    <a16:creationId xmlns:a16="http://schemas.microsoft.com/office/drawing/2014/main" id="{33A44259-06F4-4D35-84F2-91FDEEAC9D20}"/>
                  </a:ext>
                </a:extLst>
              </p:cNvPr>
              <p:cNvSpPr/>
              <p:nvPr/>
            </p:nvSpPr>
            <p:spPr>
              <a:xfrm>
                <a:off x="2953088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6" name="月 285">
                <a:extLst>
                  <a:ext uri="{FF2B5EF4-FFF2-40B4-BE49-F238E27FC236}">
                    <a16:creationId xmlns:a16="http://schemas.microsoft.com/office/drawing/2014/main" id="{8202D58B-E74C-48FC-8860-422E1585B59F}"/>
                  </a:ext>
                </a:extLst>
              </p:cNvPr>
              <p:cNvSpPr/>
              <p:nvPr/>
            </p:nvSpPr>
            <p:spPr>
              <a:xfrm rot="3600000">
                <a:off x="2982068" y="3418553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7" name="フリーフォーム 647">
                <a:extLst>
                  <a:ext uri="{FF2B5EF4-FFF2-40B4-BE49-F238E27FC236}">
                    <a16:creationId xmlns:a16="http://schemas.microsoft.com/office/drawing/2014/main" id="{D9C5EB41-DB90-4FF3-BB73-690C2C66BF27}"/>
                  </a:ext>
                </a:extLst>
              </p:cNvPr>
              <p:cNvSpPr/>
              <p:nvPr/>
            </p:nvSpPr>
            <p:spPr>
              <a:xfrm rot="2576703">
                <a:off x="3123316" y="3551988"/>
                <a:ext cx="70673" cy="178373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2D2469D1-ED50-45E3-9EA7-B33FD8D64376}"/>
                </a:ext>
              </a:extLst>
            </p:cNvPr>
            <p:cNvGrpSpPr/>
            <p:nvPr/>
          </p:nvGrpSpPr>
          <p:grpSpPr>
            <a:xfrm>
              <a:off x="2964086" y="3651547"/>
              <a:ext cx="372762" cy="252172"/>
              <a:chOff x="1186809" y="3651547"/>
              <a:chExt cx="372762" cy="252172"/>
            </a:xfrm>
          </p:grpSpPr>
          <p:sp>
            <p:nvSpPr>
              <p:cNvPr id="262" name="楕円 261">
                <a:extLst>
                  <a:ext uri="{FF2B5EF4-FFF2-40B4-BE49-F238E27FC236}">
                    <a16:creationId xmlns:a16="http://schemas.microsoft.com/office/drawing/2014/main" id="{B39AFD59-200E-4167-9C13-881C6AD34AE0}"/>
                  </a:ext>
                </a:extLst>
              </p:cNvPr>
              <p:cNvSpPr/>
              <p:nvPr/>
            </p:nvSpPr>
            <p:spPr>
              <a:xfrm>
                <a:off x="1244538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7FC7D13F-7414-44F1-B594-4B3EA6F949DA}"/>
                  </a:ext>
                </a:extLst>
              </p:cNvPr>
              <p:cNvSpPr/>
              <p:nvPr/>
            </p:nvSpPr>
            <p:spPr>
              <a:xfrm>
                <a:off x="1449326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4" name="楕円 7">
                <a:extLst>
                  <a:ext uri="{FF2B5EF4-FFF2-40B4-BE49-F238E27FC236}">
                    <a16:creationId xmlns:a16="http://schemas.microsoft.com/office/drawing/2014/main" id="{E66F6726-E883-4A6A-B353-26C02F96F513}"/>
                  </a:ext>
                </a:extLst>
              </p:cNvPr>
              <p:cNvSpPr/>
              <p:nvPr/>
            </p:nvSpPr>
            <p:spPr>
              <a:xfrm>
                <a:off x="1347665" y="3806107"/>
                <a:ext cx="50326" cy="18515"/>
              </a:xfrm>
              <a:custGeom>
                <a:avLst/>
                <a:gdLst>
                  <a:gd name="connsiteX0" fmla="*/ 0 w 431163"/>
                  <a:gd name="connsiteY0" fmla="*/ 94590 h 189180"/>
                  <a:gd name="connsiteX1" fmla="*/ 215582 w 431163"/>
                  <a:gd name="connsiteY1" fmla="*/ 0 h 189180"/>
                  <a:gd name="connsiteX2" fmla="*/ 431164 w 431163"/>
                  <a:gd name="connsiteY2" fmla="*/ 94590 h 189180"/>
                  <a:gd name="connsiteX3" fmla="*/ 215582 w 431163"/>
                  <a:gd name="connsiteY3" fmla="*/ 189180 h 189180"/>
                  <a:gd name="connsiteX4" fmla="*/ 0 w 431163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30169 h 124759"/>
                  <a:gd name="connsiteX1" fmla="*/ 210820 w 431164"/>
                  <a:gd name="connsiteY1" fmla="*/ 9397 h 124759"/>
                  <a:gd name="connsiteX2" fmla="*/ 431164 w 431164"/>
                  <a:gd name="connsiteY2" fmla="*/ 30169 h 124759"/>
                  <a:gd name="connsiteX3" fmla="*/ 215582 w 431164"/>
                  <a:gd name="connsiteY3" fmla="*/ 124759 h 124759"/>
                  <a:gd name="connsiteX4" fmla="*/ 0 w 431164"/>
                  <a:gd name="connsiteY4" fmla="*/ 30169 h 124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164" h="124759">
                    <a:moveTo>
                      <a:pt x="0" y="30169"/>
                    </a:moveTo>
                    <a:cubicBezTo>
                      <a:pt x="0" y="-22072"/>
                      <a:pt x="91757" y="9397"/>
                      <a:pt x="210820" y="9397"/>
                    </a:cubicBezTo>
                    <a:cubicBezTo>
                      <a:pt x="329883" y="9397"/>
                      <a:pt x="431164" y="-22072"/>
                      <a:pt x="431164" y="30169"/>
                    </a:cubicBezTo>
                    <a:cubicBezTo>
                      <a:pt x="431164" y="82410"/>
                      <a:pt x="334645" y="69990"/>
                      <a:pt x="215582" y="124759"/>
                    </a:cubicBezTo>
                    <a:cubicBezTo>
                      <a:pt x="96519" y="69990"/>
                      <a:pt x="0" y="82410"/>
                      <a:pt x="0" y="30169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5" name="二等辺三角形 9">
                <a:extLst>
                  <a:ext uri="{FF2B5EF4-FFF2-40B4-BE49-F238E27FC236}">
                    <a16:creationId xmlns:a16="http://schemas.microsoft.com/office/drawing/2014/main" id="{FAFC8243-D6A2-4D9A-8736-1FEC433B15F7}"/>
                  </a:ext>
                </a:extLst>
              </p:cNvPr>
              <p:cNvSpPr/>
              <p:nvPr/>
            </p:nvSpPr>
            <p:spPr>
              <a:xfrm>
                <a:off x="1297389" y="3857999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6" name="月 265">
                <a:extLst>
                  <a:ext uri="{FF2B5EF4-FFF2-40B4-BE49-F238E27FC236}">
                    <a16:creationId xmlns:a16="http://schemas.microsoft.com/office/drawing/2014/main" id="{FB21E6AE-8DAE-45FB-96FE-53233EEEFA46}"/>
                  </a:ext>
                </a:extLst>
              </p:cNvPr>
              <p:cNvSpPr/>
              <p:nvPr/>
            </p:nvSpPr>
            <p:spPr>
              <a:xfrm rot="5979798">
                <a:off x="1240288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7" name="月 266">
                <a:extLst>
                  <a:ext uri="{FF2B5EF4-FFF2-40B4-BE49-F238E27FC236}">
                    <a16:creationId xmlns:a16="http://schemas.microsoft.com/office/drawing/2014/main" id="{8711EC28-C49F-484E-B0BA-9BD955ABF522}"/>
                  </a:ext>
                </a:extLst>
              </p:cNvPr>
              <p:cNvSpPr/>
              <p:nvPr/>
            </p:nvSpPr>
            <p:spPr>
              <a:xfrm rot="15620202" flipH="1">
                <a:off x="1460372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3F393466-1A66-4746-A458-8106C4732157}"/>
                </a:ext>
              </a:extLst>
            </p:cNvPr>
            <p:cNvSpPr/>
            <p:nvPr/>
          </p:nvSpPr>
          <p:spPr>
            <a:xfrm rot="3600000">
              <a:off x="2442339" y="3202451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F143C674-3BCD-423F-9C4F-B5E559612667}"/>
                </a:ext>
              </a:extLst>
            </p:cNvPr>
            <p:cNvSpPr/>
            <p:nvPr/>
          </p:nvSpPr>
          <p:spPr>
            <a:xfrm rot="18000000" flipH="1">
              <a:off x="3500333" y="3202451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8B5D1B53-AC39-4DBD-879B-09D0B9809C93}"/>
                </a:ext>
              </a:extLst>
            </p:cNvPr>
            <p:cNvGrpSpPr/>
            <p:nvPr/>
          </p:nvGrpSpPr>
          <p:grpSpPr>
            <a:xfrm>
              <a:off x="2509385" y="3660745"/>
              <a:ext cx="1291175" cy="232794"/>
              <a:chOff x="732974" y="3660745"/>
              <a:chExt cx="1291175" cy="232794"/>
            </a:xfrm>
          </p:grpSpPr>
          <p:sp>
            <p:nvSpPr>
              <p:cNvPr id="258" name="楕円 1">
                <a:extLst>
                  <a:ext uri="{FF2B5EF4-FFF2-40B4-BE49-F238E27FC236}">
                    <a16:creationId xmlns:a16="http://schemas.microsoft.com/office/drawing/2014/main" id="{57E653B8-55A6-4BF5-9E5B-EE0CA905F1C9}"/>
                  </a:ext>
                </a:extLst>
              </p:cNvPr>
              <p:cNvSpPr/>
              <p:nvPr/>
            </p:nvSpPr>
            <p:spPr>
              <a:xfrm rot="7200000">
                <a:off x="790680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9" name="楕円 1">
                <a:extLst>
                  <a:ext uri="{FF2B5EF4-FFF2-40B4-BE49-F238E27FC236}">
                    <a16:creationId xmlns:a16="http://schemas.microsoft.com/office/drawing/2014/main" id="{20078266-028F-46D2-A6B7-C3CA708EC228}"/>
                  </a:ext>
                </a:extLst>
              </p:cNvPr>
              <p:cNvSpPr/>
              <p:nvPr/>
            </p:nvSpPr>
            <p:spPr>
              <a:xfrm rot="14400000" flipV="1">
                <a:off x="755435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0" name="楕円 1">
                <a:extLst>
                  <a:ext uri="{FF2B5EF4-FFF2-40B4-BE49-F238E27FC236}">
                    <a16:creationId xmlns:a16="http://schemas.microsoft.com/office/drawing/2014/main" id="{3FD8F8F4-8A96-4442-842D-D28A71ECEA4A}"/>
                  </a:ext>
                </a:extLst>
              </p:cNvPr>
              <p:cNvSpPr/>
              <p:nvPr/>
            </p:nvSpPr>
            <p:spPr>
              <a:xfrm rot="14400000" flipH="1">
                <a:off x="1930608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1" name="楕円 1">
                <a:extLst>
                  <a:ext uri="{FF2B5EF4-FFF2-40B4-BE49-F238E27FC236}">
                    <a16:creationId xmlns:a16="http://schemas.microsoft.com/office/drawing/2014/main" id="{899497D7-B7AE-4AE6-AF91-296D36E129C8}"/>
                  </a:ext>
                </a:extLst>
              </p:cNvPr>
              <p:cNvSpPr/>
              <p:nvPr/>
            </p:nvSpPr>
            <p:spPr>
              <a:xfrm rot="7200000" flipH="1" flipV="1">
                <a:off x="1895363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54" name="片側の 2 つの角を丸めた四角形 447">
              <a:extLst>
                <a:ext uri="{FF2B5EF4-FFF2-40B4-BE49-F238E27FC236}">
                  <a16:creationId xmlns:a16="http://schemas.microsoft.com/office/drawing/2014/main" id="{C00E9767-F112-4C94-AD9C-1B1CFC90C431}"/>
                </a:ext>
              </a:extLst>
            </p:cNvPr>
            <p:cNvSpPr/>
            <p:nvPr/>
          </p:nvSpPr>
          <p:spPr>
            <a:xfrm rot="11700000" flipH="1">
              <a:off x="3429958" y="3348986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片側の 2 つの角を丸めた四角形 447">
              <a:extLst>
                <a:ext uri="{FF2B5EF4-FFF2-40B4-BE49-F238E27FC236}">
                  <a16:creationId xmlns:a16="http://schemas.microsoft.com/office/drawing/2014/main" id="{F1146638-9CD6-422A-8305-6E4CE9D26C6B}"/>
                </a:ext>
              </a:extLst>
            </p:cNvPr>
            <p:cNvSpPr/>
            <p:nvPr/>
          </p:nvSpPr>
          <p:spPr>
            <a:xfrm rot="9900000">
              <a:off x="2754725" y="3348986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フリーフォーム 498">
              <a:extLst>
                <a:ext uri="{FF2B5EF4-FFF2-40B4-BE49-F238E27FC236}">
                  <a16:creationId xmlns:a16="http://schemas.microsoft.com/office/drawing/2014/main" id="{F72C07AB-4DE9-4EFC-956D-9A06DD3153B2}"/>
                </a:ext>
              </a:extLst>
            </p:cNvPr>
            <p:cNvSpPr/>
            <p:nvPr/>
          </p:nvSpPr>
          <p:spPr>
            <a:xfrm flipH="1">
              <a:off x="2969998" y="4098414"/>
              <a:ext cx="209712" cy="364831"/>
            </a:xfrm>
            <a:custGeom>
              <a:avLst/>
              <a:gdLst>
                <a:gd name="connsiteX0" fmla="*/ 200187 w 209712"/>
                <a:gd name="connsiteY0" fmla="*/ 0 h 364831"/>
                <a:gd name="connsiteX1" fmla="*/ 147800 w 209712"/>
                <a:gd name="connsiteY1" fmla="*/ 2382 h 364831"/>
                <a:gd name="connsiteX2" fmla="*/ 0 w 209712"/>
                <a:gd name="connsiteY2" fmla="*/ 318605 h 364831"/>
                <a:gd name="connsiteX3" fmla="*/ 23255 w 209712"/>
                <a:gd name="connsiteY3" fmla="*/ 364831 h 364831"/>
                <a:gd name="connsiteX4" fmla="*/ 195425 w 209712"/>
                <a:gd name="connsiteY4" fmla="*/ 202407 h 364831"/>
                <a:gd name="connsiteX5" fmla="*/ 126369 w 209712"/>
                <a:gd name="connsiteY5" fmla="*/ 183357 h 364831"/>
                <a:gd name="connsiteX6" fmla="*/ 209712 w 209712"/>
                <a:gd name="connsiteY6" fmla="*/ 166688 h 36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712" h="364831">
                  <a:moveTo>
                    <a:pt x="200187" y="0"/>
                  </a:moveTo>
                  <a:lnTo>
                    <a:pt x="147800" y="2382"/>
                  </a:lnTo>
                  <a:lnTo>
                    <a:pt x="0" y="318605"/>
                  </a:lnTo>
                  <a:lnTo>
                    <a:pt x="23255" y="364831"/>
                  </a:lnTo>
                  <a:lnTo>
                    <a:pt x="195425" y="202407"/>
                  </a:lnTo>
                  <a:lnTo>
                    <a:pt x="126369" y="183357"/>
                  </a:lnTo>
                  <a:lnTo>
                    <a:pt x="209712" y="166688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7" name="フリーフォーム 496">
              <a:extLst>
                <a:ext uri="{FF2B5EF4-FFF2-40B4-BE49-F238E27FC236}">
                  <a16:creationId xmlns:a16="http://schemas.microsoft.com/office/drawing/2014/main" id="{AFCC0D32-1A9D-42B1-8EB8-A143C1653CC8}"/>
                </a:ext>
              </a:extLst>
            </p:cNvPr>
            <p:cNvSpPr/>
            <p:nvPr/>
          </p:nvSpPr>
          <p:spPr>
            <a:xfrm>
              <a:off x="3100611" y="4098413"/>
              <a:ext cx="266700" cy="440532"/>
            </a:xfrm>
            <a:custGeom>
              <a:avLst/>
              <a:gdLst>
                <a:gd name="connsiteX0" fmla="*/ 204788 w 266700"/>
                <a:gd name="connsiteY0" fmla="*/ 4763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4763 h 440532"/>
                <a:gd name="connsiteX0" fmla="*/ 204788 w 266700"/>
                <a:gd name="connsiteY0" fmla="*/ 2382 h 440532"/>
                <a:gd name="connsiteX1" fmla="*/ 0 w 266700"/>
                <a:gd name="connsiteY1" fmla="*/ 440532 h 440532"/>
                <a:gd name="connsiteX2" fmla="*/ 252413 w 266700"/>
                <a:gd name="connsiteY2" fmla="*/ 202407 h 440532"/>
                <a:gd name="connsiteX3" fmla="*/ 183357 w 266700"/>
                <a:gd name="connsiteY3" fmla="*/ 183357 h 440532"/>
                <a:gd name="connsiteX4" fmla="*/ 266700 w 266700"/>
                <a:gd name="connsiteY4" fmla="*/ 166688 h 440532"/>
                <a:gd name="connsiteX5" fmla="*/ 257175 w 266700"/>
                <a:gd name="connsiteY5" fmla="*/ 0 h 440532"/>
                <a:gd name="connsiteX6" fmla="*/ 204788 w 266700"/>
                <a:gd name="connsiteY6" fmla="*/ 2382 h 4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0532">
                  <a:moveTo>
                    <a:pt x="204788" y="2382"/>
                  </a:moveTo>
                  <a:lnTo>
                    <a:pt x="0" y="440532"/>
                  </a:lnTo>
                  <a:lnTo>
                    <a:pt x="252413" y="202407"/>
                  </a:lnTo>
                  <a:lnTo>
                    <a:pt x="183357" y="183357"/>
                  </a:lnTo>
                  <a:lnTo>
                    <a:pt x="266700" y="166688"/>
                  </a:lnTo>
                  <a:lnTo>
                    <a:pt x="257175" y="0"/>
                  </a:lnTo>
                  <a:lnTo>
                    <a:pt x="204788" y="2382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5FA50ED6-1309-4B16-8099-3CE9CD548B57}"/>
              </a:ext>
            </a:extLst>
          </p:cNvPr>
          <p:cNvGrpSpPr>
            <a:grpSpLocks noChangeAspect="1"/>
          </p:cNvGrpSpPr>
          <p:nvPr/>
        </p:nvGrpSpPr>
        <p:grpSpPr>
          <a:xfrm>
            <a:off x="4538267" y="2559977"/>
            <a:ext cx="793856" cy="1797127"/>
            <a:chOff x="4388580" y="3127874"/>
            <a:chExt cx="1323093" cy="2995212"/>
          </a:xfrm>
        </p:grpSpPr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3BEFCA62-41F4-4ADA-85B0-D705885C8410}"/>
                </a:ext>
              </a:extLst>
            </p:cNvPr>
            <p:cNvGrpSpPr/>
            <p:nvPr/>
          </p:nvGrpSpPr>
          <p:grpSpPr>
            <a:xfrm>
              <a:off x="4545282" y="3473822"/>
              <a:ext cx="979441" cy="2649264"/>
              <a:chOff x="4545282" y="3473822"/>
              <a:chExt cx="979441" cy="2649264"/>
            </a:xfrm>
          </p:grpSpPr>
          <p:sp>
            <p:nvSpPr>
              <p:cNvPr id="308" name="フリーフォーム 460">
                <a:extLst>
                  <a:ext uri="{FF2B5EF4-FFF2-40B4-BE49-F238E27FC236}">
                    <a16:creationId xmlns:a16="http://schemas.microsoft.com/office/drawing/2014/main" id="{7BB9A808-83B1-418E-BD83-45BB41708FB5}"/>
                  </a:ext>
                </a:extLst>
              </p:cNvPr>
              <p:cNvSpPr/>
              <p:nvPr/>
            </p:nvSpPr>
            <p:spPr>
              <a:xfrm flipH="1">
                <a:off x="4642661" y="4836565"/>
                <a:ext cx="783528" cy="1175615"/>
              </a:xfrm>
              <a:custGeom>
                <a:avLst/>
                <a:gdLst>
                  <a:gd name="connsiteX0" fmla="*/ 654065 w 783528"/>
                  <a:gd name="connsiteY0" fmla="*/ 0 h 1037591"/>
                  <a:gd name="connsiteX1" fmla="*/ 411556 w 783528"/>
                  <a:gd name="connsiteY1" fmla="*/ 0 h 1037591"/>
                  <a:gd name="connsiteX2" fmla="*/ 371972 w 783528"/>
                  <a:gd name="connsiteY2" fmla="*/ 0 h 1037591"/>
                  <a:gd name="connsiteX3" fmla="*/ 129463 w 783528"/>
                  <a:gd name="connsiteY3" fmla="*/ 0 h 1037591"/>
                  <a:gd name="connsiteX4" fmla="*/ 0 w 783528"/>
                  <a:gd name="connsiteY4" fmla="*/ 1037591 h 1037591"/>
                  <a:gd name="connsiteX5" fmla="*/ 129616 w 783528"/>
                  <a:gd name="connsiteY5" fmla="*/ 1037591 h 1037591"/>
                  <a:gd name="connsiteX6" fmla="*/ 386684 w 783528"/>
                  <a:gd name="connsiteY6" fmla="*/ 204918 h 1037591"/>
                  <a:gd name="connsiteX7" fmla="*/ 653912 w 783528"/>
                  <a:gd name="connsiteY7" fmla="*/ 1037591 h 1037591"/>
                  <a:gd name="connsiteX8" fmla="*/ 783528 w 783528"/>
                  <a:gd name="connsiteY8" fmla="*/ 1037591 h 1037591"/>
                  <a:gd name="connsiteX9" fmla="*/ 654065 w 783528"/>
                  <a:gd name="connsiteY9" fmla="*/ 0 h 1037591"/>
                  <a:gd name="connsiteX0" fmla="*/ 654065 w 783528"/>
                  <a:gd name="connsiteY0" fmla="*/ 0 h 1037591"/>
                  <a:gd name="connsiteX1" fmla="*/ 371972 w 783528"/>
                  <a:gd name="connsiteY1" fmla="*/ 0 h 1037591"/>
                  <a:gd name="connsiteX2" fmla="*/ 129463 w 783528"/>
                  <a:gd name="connsiteY2" fmla="*/ 0 h 1037591"/>
                  <a:gd name="connsiteX3" fmla="*/ 0 w 783528"/>
                  <a:gd name="connsiteY3" fmla="*/ 1037591 h 1037591"/>
                  <a:gd name="connsiteX4" fmla="*/ 129616 w 783528"/>
                  <a:gd name="connsiteY4" fmla="*/ 1037591 h 1037591"/>
                  <a:gd name="connsiteX5" fmla="*/ 386684 w 783528"/>
                  <a:gd name="connsiteY5" fmla="*/ 204918 h 1037591"/>
                  <a:gd name="connsiteX6" fmla="*/ 653912 w 783528"/>
                  <a:gd name="connsiteY6" fmla="*/ 1037591 h 1037591"/>
                  <a:gd name="connsiteX7" fmla="*/ 783528 w 783528"/>
                  <a:gd name="connsiteY7" fmla="*/ 1037591 h 1037591"/>
                  <a:gd name="connsiteX8" fmla="*/ 654065 w 783528"/>
                  <a:gd name="connsiteY8" fmla="*/ 0 h 1037591"/>
                  <a:gd name="connsiteX0" fmla="*/ 654065 w 783528"/>
                  <a:gd name="connsiteY0" fmla="*/ 0 h 1037591"/>
                  <a:gd name="connsiteX1" fmla="*/ 129463 w 783528"/>
                  <a:gd name="connsiteY1" fmla="*/ 0 h 1037591"/>
                  <a:gd name="connsiteX2" fmla="*/ 0 w 783528"/>
                  <a:gd name="connsiteY2" fmla="*/ 1037591 h 1037591"/>
                  <a:gd name="connsiteX3" fmla="*/ 129616 w 783528"/>
                  <a:gd name="connsiteY3" fmla="*/ 1037591 h 1037591"/>
                  <a:gd name="connsiteX4" fmla="*/ 386684 w 783528"/>
                  <a:gd name="connsiteY4" fmla="*/ 204918 h 1037591"/>
                  <a:gd name="connsiteX5" fmla="*/ 653912 w 783528"/>
                  <a:gd name="connsiteY5" fmla="*/ 1037591 h 1037591"/>
                  <a:gd name="connsiteX6" fmla="*/ 783528 w 783528"/>
                  <a:gd name="connsiteY6" fmla="*/ 1037591 h 1037591"/>
                  <a:gd name="connsiteX7" fmla="*/ 654065 w 783528"/>
                  <a:gd name="connsiteY7" fmla="*/ 0 h 10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3528" h="1037591">
                    <a:moveTo>
                      <a:pt x="654065" y="0"/>
                    </a:moveTo>
                    <a:lnTo>
                      <a:pt x="129463" y="0"/>
                    </a:lnTo>
                    <a:lnTo>
                      <a:pt x="0" y="1037591"/>
                    </a:lnTo>
                    <a:lnTo>
                      <a:pt x="129616" y="1037591"/>
                    </a:lnTo>
                    <a:lnTo>
                      <a:pt x="386684" y="204918"/>
                    </a:lnTo>
                    <a:lnTo>
                      <a:pt x="653912" y="1037591"/>
                    </a:lnTo>
                    <a:lnTo>
                      <a:pt x="783528" y="1037591"/>
                    </a:lnTo>
                    <a:lnTo>
                      <a:pt x="654065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9" name="フリーフォーム 461">
                <a:extLst>
                  <a:ext uri="{FF2B5EF4-FFF2-40B4-BE49-F238E27FC236}">
                    <a16:creationId xmlns:a16="http://schemas.microsoft.com/office/drawing/2014/main" id="{0D7CFB8D-1805-4601-803D-D84D120F7DA7}"/>
                  </a:ext>
                </a:extLst>
              </p:cNvPr>
              <p:cNvSpPr/>
              <p:nvPr/>
            </p:nvSpPr>
            <p:spPr>
              <a:xfrm>
                <a:off x="4545282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0" name="フリーフォーム 464">
                <a:extLst>
                  <a:ext uri="{FF2B5EF4-FFF2-40B4-BE49-F238E27FC236}">
                    <a16:creationId xmlns:a16="http://schemas.microsoft.com/office/drawing/2014/main" id="{B667785F-43C0-41FA-9746-6BBD74CF8DE1}"/>
                  </a:ext>
                </a:extLst>
              </p:cNvPr>
              <p:cNvSpPr/>
              <p:nvPr/>
            </p:nvSpPr>
            <p:spPr>
              <a:xfrm flipH="1">
                <a:off x="5286395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1" name="星 24 648">
                <a:extLst>
                  <a:ext uri="{FF2B5EF4-FFF2-40B4-BE49-F238E27FC236}">
                    <a16:creationId xmlns:a16="http://schemas.microsoft.com/office/drawing/2014/main" id="{778C2BC7-8064-4DF8-BD34-558C7776C1A7}"/>
                  </a:ext>
                </a:extLst>
              </p:cNvPr>
              <p:cNvSpPr/>
              <p:nvPr/>
            </p:nvSpPr>
            <p:spPr>
              <a:xfrm>
                <a:off x="4804169" y="3473822"/>
                <a:ext cx="480409" cy="489585"/>
              </a:xfrm>
              <a:prstGeom prst="star24">
                <a:avLst>
                  <a:gd name="adj" fmla="val 4725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2" name="円/楕円 624">
                <a:extLst>
                  <a:ext uri="{FF2B5EF4-FFF2-40B4-BE49-F238E27FC236}">
                    <a16:creationId xmlns:a16="http://schemas.microsoft.com/office/drawing/2014/main" id="{60742D78-FD0B-44A1-A324-C4C56960F05E}"/>
                  </a:ext>
                </a:extLst>
              </p:cNvPr>
              <p:cNvSpPr/>
              <p:nvPr/>
            </p:nvSpPr>
            <p:spPr>
              <a:xfrm rot="900000" flipH="1">
                <a:off x="5204832" y="3757886"/>
                <a:ext cx="81367" cy="125751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3" name="円/楕円 625">
                <a:extLst>
                  <a:ext uri="{FF2B5EF4-FFF2-40B4-BE49-F238E27FC236}">
                    <a16:creationId xmlns:a16="http://schemas.microsoft.com/office/drawing/2014/main" id="{5E131B91-6FE6-4096-B14C-35BC67DEC9A2}"/>
                  </a:ext>
                </a:extLst>
              </p:cNvPr>
              <p:cNvSpPr/>
              <p:nvPr/>
            </p:nvSpPr>
            <p:spPr>
              <a:xfrm rot="20700000">
                <a:off x="4799685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4" name="台形 313">
                <a:extLst>
                  <a:ext uri="{FF2B5EF4-FFF2-40B4-BE49-F238E27FC236}">
                    <a16:creationId xmlns:a16="http://schemas.microsoft.com/office/drawing/2014/main" id="{295C7446-D437-472B-B2B3-F52A38702448}"/>
                  </a:ext>
                </a:extLst>
              </p:cNvPr>
              <p:cNvSpPr/>
              <p:nvPr/>
            </p:nvSpPr>
            <p:spPr>
              <a:xfrm>
                <a:off x="4955195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5" name="台形 314">
                <a:extLst>
                  <a:ext uri="{FF2B5EF4-FFF2-40B4-BE49-F238E27FC236}">
                    <a16:creationId xmlns:a16="http://schemas.microsoft.com/office/drawing/2014/main" id="{498C97AE-AC27-499F-BB2E-89BCDEF055C9}"/>
                  </a:ext>
                </a:extLst>
              </p:cNvPr>
              <p:cNvSpPr/>
              <p:nvPr/>
            </p:nvSpPr>
            <p:spPr>
              <a:xfrm rot="10800000">
                <a:off x="4880502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6" name="円/楕円 511">
                <a:extLst>
                  <a:ext uri="{FF2B5EF4-FFF2-40B4-BE49-F238E27FC236}">
                    <a16:creationId xmlns:a16="http://schemas.microsoft.com/office/drawing/2014/main" id="{3BF44AA8-5AAC-40FF-9C0A-1C9932CE3E09}"/>
                  </a:ext>
                </a:extLst>
              </p:cNvPr>
              <p:cNvSpPr/>
              <p:nvPr/>
            </p:nvSpPr>
            <p:spPr>
              <a:xfrm>
                <a:off x="4838370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7" name="フリーフォーム 513">
                <a:extLst>
                  <a:ext uri="{FF2B5EF4-FFF2-40B4-BE49-F238E27FC236}">
                    <a16:creationId xmlns:a16="http://schemas.microsoft.com/office/drawing/2014/main" id="{358225EA-E060-4AC7-AC8B-63F03BB358D2}"/>
                  </a:ext>
                </a:extLst>
              </p:cNvPr>
              <p:cNvSpPr/>
              <p:nvPr/>
            </p:nvSpPr>
            <p:spPr>
              <a:xfrm>
                <a:off x="4751696" y="4097336"/>
                <a:ext cx="593730" cy="720408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69871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0014 w 593730"/>
                  <a:gd name="connsiteY10" fmla="*/ 722313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30014 w 593730"/>
                  <a:gd name="connsiteY9" fmla="*/ 722313 h 992180"/>
                  <a:gd name="connsiteX10" fmla="*/ 38914 w 593730"/>
                  <a:gd name="connsiteY10" fmla="*/ 638688 h 992180"/>
                  <a:gd name="connsiteX11" fmla="*/ 0 w 593730"/>
                  <a:gd name="connsiteY11" fmla="*/ 101424 h 992180"/>
                  <a:gd name="connsiteX12" fmla="*/ 98957 w 593730"/>
                  <a:gd name="connsiteY12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30014 w 593730"/>
                  <a:gd name="connsiteY8" fmla="*/ 722313 h 992180"/>
                  <a:gd name="connsiteX9" fmla="*/ 38914 w 593730"/>
                  <a:gd name="connsiteY9" fmla="*/ 638688 h 992180"/>
                  <a:gd name="connsiteX10" fmla="*/ 0 w 593730"/>
                  <a:gd name="connsiteY10" fmla="*/ 101424 h 992180"/>
                  <a:gd name="connsiteX11" fmla="*/ 98957 w 593730"/>
                  <a:gd name="connsiteY11" fmla="*/ 0 h 992180"/>
                  <a:gd name="connsiteX0" fmla="*/ 98957 w 593730"/>
                  <a:gd name="connsiteY0" fmla="*/ 0 h 948532"/>
                  <a:gd name="connsiteX1" fmla="*/ 154266 w 593730"/>
                  <a:gd name="connsiteY1" fmla="*/ 0 h 948532"/>
                  <a:gd name="connsiteX2" fmla="*/ 446578 w 593730"/>
                  <a:gd name="connsiteY2" fmla="*/ 0 h 948532"/>
                  <a:gd name="connsiteX3" fmla="*/ 494773 w 593730"/>
                  <a:gd name="connsiteY3" fmla="*/ 0 h 948532"/>
                  <a:gd name="connsiteX4" fmla="*/ 593730 w 593730"/>
                  <a:gd name="connsiteY4" fmla="*/ 101424 h 948532"/>
                  <a:gd name="connsiteX5" fmla="*/ 535767 w 593730"/>
                  <a:gd name="connsiteY5" fmla="*/ 638690 h 948532"/>
                  <a:gd name="connsiteX6" fmla="*/ 589909 w 593730"/>
                  <a:gd name="connsiteY6" fmla="*/ 948532 h 948532"/>
                  <a:gd name="connsiteX7" fmla="*/ 30014 w 593730"/>
                  <a:gd name="connsiteY7" fmla="*/ 722313 h 948532"/>
                  <a:gd name="connsiteX8" fmla="*/ 38914 w 593730"/>
                  <a:gd name="connsiteY8" fmla="*/ 638688 h 948532"/>
                  <a:gd name="connsiteX9" fmla="*/ 0 w 593730"/>
                  <a:gd name="connsiteY9" fmla="*/ 101424 h 948532"/>
                  <a:gd name="connsiteX10" fmla="*/ 98957 w 593730"/>
                  <a:gd name="connsiteY10" fmla="*/ 0 h 948532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38914 w 593730"/>
                  <a:gd name="connsiteY8" fmla="*/ 638688 h 722313"/>
                  <a:gd name="connsiteX9" fmla="*/ 0 w 593730"/>
                  <a:gd name="connsiteY9" fmla="*/ 101424 h 722313"/>
                  <a:gd name="connsiteX10" fmla="*/ 98957 w 593730"/>
                  <a:gd name="connsiteY10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0 w 593730"/>
                  <a:gd name="connsiteY8" fmla="*/ 101424 h 722313"/>
                  <a:gd name="connsiteX9" fmla="*/ 98957 w 593730"/>
                  <a:gd name="connsiteY9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44666 w 593730"/>
                  <a:gd name="connsiteY5" fmla="*/ 722313 h 722313"/>
                  <a:gd name="connsiteX6" fmla="*/ 30014 w 593730"/>
                  <a:gd name="connsiteY6" fmla="*/ 722313 h 722313"/>
                  <a:gd name="connsiteX7" fmla="*/ 0 w 593730"/>
                  <a:gd name="connsiteY7" fmla="*/ 101424 h 722313"/>
                  <a:gd name="connsiteX8" fmla="*/ 98957 w 593730"/>
                  <a:gd name="connsiteY8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44666 w 593730"/>
                  <a:gd name="connsiteY5" fmla="*/ 722313 h 722313"/>
                  <a:gd name="connsiteX6" fmla="*/ 106214 w 593730"/>
                  <a:gd name="connsiteY6" fmla="*/ 720408 h 722313"/>
                  <a:gd name="connsiteX7" fmla="*/ 0 w 593730"/>
                  <a:gd name="connsiteY7" fmla="*/ 101424 h 722313"/>
                  <a:gd name="connsiteX8" fmla="*/ 98957 w 593730"/>
                  <a:gd name="connsiteY8" fmla="*/ 0 h 722313"/>
                  <a:gd name="connsiteX0" fmla="*/ 98957 w 593730"/>
                  <a:gd name="connsiteY0" fmla="*/ 0 h 720408"/>
                  <a:gd name="connsiteX1" fmla="*/ 154266 w 593730"/>
                  <a:gd name="connsiteY1" fmla="*/ 0 h 720408"/>
                  <a:gd name="connsiteX2" fmla="*/ 446578 w 593730"/>
                  <a:gd name="connsiteY2" fmla="*/ 0 h 720408"/>
                  <a:gd name="connsiteX3" fmla="*/ 494773 w 593730"/>
                  <a:gd name="connsiteY3" fmla="*/ 0 h 720408"/>
                  <a:gd name="connsiteX4" fmla="*/ 593730 w 593730"/>
                  <a:gd name="connsiteY4" fmla="*/ 101424 h 720408"/>
                  <a:gd name="connsiteX5" fmla="*/ 506566 w 593730"/>
                  <a:gd name="connsiteY5" fmla="*/ 720408 h 720408"/>
                  <a:gd name="connsiteX6" fmla="*/ 106214 w 593730"/>
                  <a:gd name="connsiteY6" fmla="*/ 720408 h 720408"/>
                  <a:gd name="connsiteX7" fmla="*/ 0 w 593730"/>
                  <a:gd name="connsiteY7" fmla="*/ 101424 h 720408"/>
                  <a:gd name="connsiteX8" fmla="*/ 98957 w 593730"/>
                  <a:gd name="connsiteY8" fmla="*/ 0 h 720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3730" h="720408">
                    <a:moveTo>
                      <a:pt x="98957" y="0"/>
                    </a:moveTo>
                    <a:lnTo>
                      <a:pt x="154266" y="0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06566" y="720408"/>
                    </a:lnTo>
                    <a:lnTo>
                      <a:pt x="106214" y="720408"/>
                    </a:lnTo>
                    <a:cubicBezTo>
                      <a:pt x="96209" y="513445"/>
                      <a:pt x="10005" y="308387"/>
                      <a:pt x="0" y="101424"/>
                    </a:cubicBez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8" name="台形 529">
                <a:extLst>
                  <a:ext uri="{FF2B5EF4-FFF2-40B4-BE49-F238E27FC236}">
                    <a16:creationId xmlns:a16="http://schemas.microsoft.com/office/drawing/2014/main" id="{19F8F2DE-5432-465D-8E8B-98531286DB47}"/>
                  </a:ext>
                </a:extLst>
              </p:cNvPr>
              <p:cNvSpPr/>
              <p:nvPr/>
            </p:nvSpPr>
            <p:spPr>
              <a:xfrm rot="10800000" flipV="1">
                <a:off x="4988415" y="4171308"/>
                <a:ext cx="120292" cy="564241"/>
              </a:xfrm>
              <a:custGeom>
                <a:avLst/>
                <a:gdLst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0 w 120292"/>
                  <a:gd name="connsiteY4" fmla="*/ 451313 h 451313"/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57150 w 120292"/>
                  <a:gd name="connsiteY4" fmla="*/ 448318 h 451313"/>
                  <a:gd name="connsiteX5" fmla="*/ 0 w 120292"/>
                  <a:gd name="connsiteY5" fmla="*/ 451313 h 451313"/>
                  <a:gd name="connsiteX0" fmla="*/ 0 w 120292"/>
                  <a:gd name="connsiteY0" fmla="*/ 451313 h 498324"/>
                  <a:gd name="connsiteX1" fmla="*/ 34837 w 120292"/>
                  <a:gd name="connsiteY1" fmla="*/ 0 h 498324"/>
                  <a:gd name="connsiteX2" fmla="*/ 85455 w 120292"/>
                  <a:gd name="connsiteY2" fmla="*/ 0 h 498324"/>
                  <a:gd name="connsiteX3" fmla="*/ 120292 w 120292"/>
                  <a:gd name="connsiteY3" fmla="*/ 451313 h 498324"/>
                  <a:gd name="connsiteX4" fmla="*/ 59531 w 120292"/>
                  <a:gd name="connsiteY4" fmla="*/ 498324 h 498324"/>
                  <a:gd name="connsiteX5" fmla="*/ 0 w 120292"/>
                  <a:gd name="connsiteY5" fmla="*/ 451313 h 4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292" h="498324">
                    <a:moveTo>
                      <a:pt x="0" y="451313"/>
                    </a:moveTo>
                    <a:lnTo>
                      <a:pt x="34837" y="0"/>
                    </a:lnTo>
                    <a:lnTo>
                      <a:pt x="85455" y="0"/>
                    </a:lnTo>
                    <a:lnTo>
                      <a:pt x="120292" y="451313"/>
                    </a:lnTo>
                    <a:lnTo>
                      <a:pt x="59531" y="498324"/>
                    </a:lnTo>
                    <a:lnTo>
                      <a:pt x="0" y="451313"/>
                    </a:lnTo>
                    <a:close/>
                  </a:path>
                </a:pathLst>
              </a:cu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9" name="台形 318">
                <a:extLst>
                  <a:ext uri="{FF2B5EF4-FFF2-40B4-BE49-F238E27FC236}">
                    <a16:creationId xmlns:a16="http://schemas.microsoft.com/office/drawing/2014/main" id="{85C9EAB3-0E23-49B1-AE6A-119F9B5A48F8}"/>
                  </a:ext>
                </a:extLst>
              </p:cNvPr>
              <p:cNvSpPr/>
              <p:nvPr/>
            </p:nvSpPr>
            <p:spPr>
              <a:xfrm rot="10800000">
                <a:off x="5003891" y="4097334"/>
                <a:ext cx="89340" cy="73973"/>
              </a:xfrm>
              <a:prstGeom prst="trapezoid">
                <a:avLst/>
              </a:pr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0" name="フリーフォーム 531">
                <a:extLst>
                  <a:ext uri="{FF2B5EF4-FFF2-40B4-BE49-F238E27FC236}">
                    <a16:creationId xmlns:a16="http://schemas.microsoft.com/office/drawing/2014/main" id="{B52F3355-E97C-4F56-8516-3C1B867E4144}"/>
                  </a:ext>
                </a:extLst>
              </p:cNvPr>
              <p:cNvSpPr/>
              <p:nvPr/>
            </p:nvSpPr>
            <p:spPr>
              <a:xfrm rot="10800000">
                <a:off x="4880502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1" name="フリーフォーム 541">
                <a:extLst>
                  <a:ext uri="{FF2B5EF4-FFF2-40B4-BE49-F238E27FC236}">
                    <a16:creationId xmlns:a16="http://schemas.microsoft.com/office/drawing/2014/main" id="{9A44B997-196D-4C8F-90EF-84DDB191C4B7}"/>
                  </a:ext>
                </a:extLst>
              </p:cNvPr>
              <p:cNvSpPr/>
              <p:nvPr/>
            </p:nvSpPr>
            <p:spPr>
              <a:xfrm>
                <a:off x="4751695" y="4097336"/>
                <a:ext cx="593730" cy="722313"/>
              </a:xfrm>
              <a:custGeom>
                <a:avLst/>
                <a:gdLst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0 w 593730"/>
                  <a:gd name="connsiteY12" fmla="*/ 101424 h 722313"/>
                  <a:gd name="connsiteX13" fmla="*/ 98957 w 593730"/>
                  <a:gd name="connsiteY13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16493 w 593730"/>
                  <a:gd name="connsiteY12" fmla="*/ 5254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57768 w 593730"/>
                  <a:gd name="connsiteY12" fmla="*/ 5381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59418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18143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3730" h="722313">
                    <a:moveTo>
                      <a:pt x="98957" y="0"/>
                    </a:moveTo>
                    <a:lnTo>
                      <a:pt x="154266" y="0"/>
                    </a:lnTo>
                    <a:lnTo>
                      <a:pt x="160556" y="0"/>
                    </a:lnTo>
                    <a:cubicBezTo>
                      <a:pt x="160543" y="207"/>
                      <a:pt x="160531" y="413"/>
                      <a:pt x="160518" y="620"/>
                    </a:cubicBezTo>
                    <a:cubicBezTo>
                      <a:pt x="160518" y="247855"/>
                      <a:pt x="280947" y="448278"/>
                      <a:pt x="296865" y="448278"/>
                    </a:cubicBezTo>
                    <a:cubicBezTo>
                      <a:pt x="312784" y="448278"/>
                      <a:pt x="433212" y="247855"/>
                      <a:pt x="433212" y="620"/>
                    </a:cubicBezTo>
                    <a:cubicBezTo>
                      <a:pt x="433199" y="413"/>
                      <a:pt x="433187" y="207"/>
                      <a:pt x="433174" y="0"/>
                    </a:cubicBez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18143" y="519114"/>
                    </a:lnTo>
                    <a:lnTo>
                      <a:pt x="544666" y="722313"/>
                    </a:lnTo>
                    <a:lnTo>
                      <a:pt x="30014" y="722313"/>
                    </a:lnTo>
                    <a:lnTo>
                      <a:pt x="57768" y="538164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2" name="正方形/長方形 321">
                <a:extLst>
                  <a:ext uri="{FF2B5EF4-FFF2-40B4-BE49-F238E27FC236}">
                    <a16:creationId xmlns:a16="http://schemas.microsoft.com/office/drawing/2014/main" id="{7282342A-EBAD-4523-BAC1-3B26E72B1652}"/>
                  </a:ext>
                </a:extLst>
              </p:cNvPr>
              <p:cNvSpPr/>
              <p:nvPr/>
            </p:nvSpPr>
            <p:spPr>
              <a:xfrm>
                <a:off x="4777713" y="4793987"/>
                <a:ext cx="526163" cy="52006"/>
              </a:xfrm>
              <a:prstGeom prst="rect">
                <a:avLst/>
              </a:prstGeom>
              <a:solidFill>
                <a:srgbClr val="FFC00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3" name="角丸四角形 543">
                <a:extLst>
                  <a:ext uri="{FF2B5EF4-FFF2-40B4-BE49-F238E27FC236}">
                    <a16:creationId xmlns:a16="http://schemas.microsoft.com/office/drawing/2014/main" id="{C59FAC92-70AE-4B82-891E-E1D620DA9021}"/>
                  </a:ext>
                </a:extLst>
              </p:cNvPr>
              <p:cNvSpPr/>
              <p:nvPr/>
            </p:nvSpPr>
            <p:spPr>
              <a:xfrm>
                <a:off x="4991937" y="4783931"/>
                <a:ext cx="111651" cy="67542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4" name="フリーフォーム 571">
                <a:extLst>
                  <a:ext uri="{FF2B5EF4-FFF2-40B4-BE49-F238E27FC236}">
                    <a16:creationId xmlns:a16="http://schemas.microsoft.com/office/drawing/2014/main" id="{D2167224-4B36-43C9-9C90-47A8FFE0B7CB}"/>
                  </a:ext>
                </a:extLst>
              </p:cNvPr>
              <p:cNvSpPr/>
              <p:nvPr/>
            </p:nvSpPr>
            <p:spPr>
              <a:xfrm>
                <a:off x="4700089" y="4097335"/>
                <a:ext cx="257100" cy="1060318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  <a:gd name="connsiteX0" fmla="*/ 135957 w 221382"/>
                  <a:gd name="connsiteY0" fmla="*/ 0 h 992188"/>
                  <a:gd name="connsiteX1" fmla="*/ 170175 w 221382"/>
                  <a:gd name="connsiteY1" fmla="*/ 0 h 992188"/>
                  <a:gd name="connsiteX2" fmla="*/ 221382 w 221382"/>
                  <a:gd name="connsiteY2" fmla="*/ 427731 h 992188"/>
                  <a:gd name="connsiteX3" fmla="*/ 171599 w 221382"/>
                  <a:gd name="connsiteY3" fmla="*/ 903156 h 992188"/>
                  <a:gd name="connsiteX4" fmla="*/ 0 w 221382"/>
                  <a:gd name="connsiteY4" fmla="*/ 992188 h 992188"/>
                  <a:gd name="connsiteX5" fmla="*/ 93172 w 221382"/>
                  <a:gd name="connsiteY5" fmla="*/ 568725 h 992188"/>
                  <a:gd name="connsiteX6" fmla="*/ 27477 w 221382"/>
                  <a:gd name="connsiteY6" fmla="*/ 108480 h 992188"/>
                  <a:gd name="connsiteX7" fmla="*/ 135957 w 221382"/>
                  <a:gd name="connsiteY7" fmla="*/ 0 h 992188"/>
                  <a:gd name="connsiteX0" fmla="*/ 135957 w 221382"/>
                  <a:gd name="connsiteY0" fmla="*/ 0 h 1060318"/>
                  <a:gd name="connsiteX1" fmla="*/ 170175 w 221382"/>
                  <a:gd name="connsiteY1" fmla="*/ 0 h 1060318"/>
                  <a:gd name="connsiteX2" fmla="*/ 221382 w 221382"/>
                  <a:gd name="connsiteY2" fmla="*/ 427731 h 1060318"/>
                  <a:gd name="connsiteX3" fmla="*/ 126355 w 221382"/>
                  <a:gd name="connsiteY3" fmla="*/ 1060318 h 1060318"/>
                  <a:gd name="connsiteX4" fmla="*/ 0 w 221382"/>
                  <a:gd name="connsiteY4" fmla="*/ 992188 h 1060318"/>
                  <a:gd name="connsiteX5" fmla="*/ 93172 w 221382"/>
                  <a:gd name="connsiteY5" fmla="*/ 568725 h 1060318"/>
                  <a:gd name="connsiteX6" fmla="*/ 27477 w 221382"/>
                  <a:gd name="connsiteY6" fmla="*/ 108480 h 1060318"/>
                  <a:gd name="connsiteX7" fmla="*/ 135957 w 221382"/>
                  <a:gd name="connsiteY7" fmla="*/ 0 h 1060318"/>
                  <a:gd name="connsiteX0" fmla="*/ 150244 w 235669"/>
                  <a:gd name="connsiteY0" fmla="*/ 0 h 1060318"/>
                  <a:gd name="connsiteX1" fmla="*/ 184462 w 235669"/>
                  <a:gd name="connsiteY1" fmla="*/ 0 h 1060318"/>
                  <a:gd name="connsiteX2" fmla="*/ 235669 w 235669"/>
                  <a:gd name="connsiteY2" fmla="*/ 427731 h 1060318"/>
                  <a:gd name="connsiteX3" fmla="*/ 140642 w 235669"/>
                  <a:gd name="connsiteY3" fmla="*/ 1060318 h 1060318"/>
                  <a:gd name="connsiteX4" fmla="*/ 0 w 235669"/>
                  <a:gd name="connsiteY4" fmla="*/ 985044 h 1060318"/>
                  <a:gd name="connsiteX5" fmla="*/ 107459 w 235669"/>
                  <a:gd name="connsiteY5" fmla="*/ 568725 h 1060318"/>
                  <a:gd name="connsiteX6" fmla="*/ 41764 w 235669"/>
                  <a:gd name="connsiteY6" fmla="*/ 108480 h 1060318"/>
                  <a:gd name="connsiteX7" fmla="*/ 150244 w 235669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107459 w 257100"/>
                  <a:gd name="connsiteY5" fmla="*/ 568725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86027 w 257100"/>
                  <a:gd name="connsiteY5" fmla="*/ 580631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100" h="1060318">
                    <a:moveTo>
                      <a:pt x="150244" y="0"/>
                    </a:moveTo>
                    <a:lnTo>
                      <a:pt x="184462" y="0"/>
                    </a:lnTo>
                    <a:lnTo>
                      <a:pt x="257100" y="537268"/>
                    </a:lnTo>
                    <a:lnTo>
                      <a:pt x="140642" y="1060318"/>
                    </a:lnTo>
                    <a:lnTo>
                      <a:pt x="0" y="985044"/>
                    </a:lnTo>
                    <a:lnTo>
                      <a:pt x="86027" y="580631"/>
                    </a:lnTo>
                    <a:lnTo>
                      <a:pt x="41764" y="108480"/>
                    </a:lnTo>
                    <a:cubicBezTo>
                      <a:pt x="41764" y="48568"/>
                      <a:pt x="90332" y="0"/>
                      <a:pt x="150244" y="0"/>
                    </a:cubicBez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5" name="片側の 2 つの角を丸めた四角形 573">
                <a:extLst>
                  <a:ext uri="{FF2B5EF4-FFF2-40B4-BE49-F238E27FC236}">
                    <a16:creationId xmlns:a16="http://schemas.microsoft.com/office/drawing/2014/main" id="{2D2A2EEB-9928-46EB-AD7F-CCA7D3C9BD23}"/>
                  </a:ext>
                </a:extLst>
              </p:cNvPr>
              <p:cNvSpPr/>
              <p:nvPr/>
            </p:nvSpPr>
            <p:spPr>
              <a:xfrm rot="11518702">
                <a:off x="4718410" y="4831072"/>
                <a:ext cx="100919" cy="232136"/>
              </a:xfrm>
              <a:prstGeom prst="round2SameRect">
                <a:avLst>
                  <a:gd name="adj1" fmla="val 16667"/>
                  <a:gd name="adj2" fmla="val 2505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6" name="フリーフォーム 575">
                <a:extLst>
                  <a:ext uri="{FF2B5EF4-FFF2-40B4-BE49-F238E27FC236}">
                    <a16:creationId xmlns:a16="http://schemas.microsoft.com/office/drawing/2014/main" id="{19F8266F-B103-4805-8A65-5EDD7BC29A33}"/>
                  </a:ext>
                </a:extLst>
              </p:cNvPr>
              <p:cNvSpPr/>
              <p:nvPr/>
            </p:nvSpPr>
            <p:spPr>
              <a:xfrm flipH="1">
                <a:off x="5140847" y="4097335"/>
                <a:ext cx="257100" cy="1060318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  <a:gd name="connsiteX0" fmla="*/ 135957 w 221382"/>
                  <a:gd name="connsiteY0" fmla="*/ 0 h 992188"/>
                  <a:gd name="connsiteX1" fmla="*/ 170175 w 221382"/>
                  <a:gd name="connsiteY1" fmla="*/ 0 h 992188"/>
                  <a:gd name="connsiteX2" fmla="*/ 221382 w 221382"/>
                  <a:gd name="connsiteY2" fmla="*/ 427731 h 992188"/>
                  <a:gd name="connsiteX3" fmla="*/ 171599 w 221382"/>
                  <a:gd name="connsiteY3" fmla="*/ 903156 h 992188"/>
                  <a:gd name="connsiteX4" fmla="*/ 0 w 221382"/>
                  <a:gd name="connsiteY4" fmla="*/ 992188 h 992188"/>
                  <a:gd name="connsiteX5" fmla="*/ 93172 w 221382"/>
                  <a:gd name="connsiteY5" fmla="*/ 568725 h 992188"/>
                  <a:gd name="connsiteX6" fmla="*/ 27477 w 221382"/>
                  <a:gd name="connsiteY6" fmla="*/ 108480 h 992188"/>
                  <a:gd name="connsiteX7" fmla="*/ 135957 w 221382"/>
                  <a:gd name="connsiteY7" fmla="*/ 0 h 992188"/>
                  <a:gd name="connsiteX0" fmla="*/ 135957 w 221382"/>
                  <a:gd name="connsiteY0" fmla="*/ 0 h 1060318"/>
                  <a:gd name="connsiteX1" fmla="*/ 170175 w 221382"/>
                  <a:gd name="connsiteY1" fmla="*/ 0 h 1060318"/>
                  <a:gd name="connsiteX2" fmla="*/ 221382 w 221382"/>
                  <a:gd name="connsiteY2" fmla="*/ 427731 h 1060318"/>
                  <a:gd name="connsiteX3" fmla="*/ 126355 w 221382"/>
                  <a:gd name="connsiteY3" fmla="*/ 1060318 h 1060318"/>
                  <a:gd name="connsiteX4" fmla="*/ 0 w 221382"/>
                  <a:gd name="connsiteY4" fmla="*/ 992188 h 1060318"/>
                  <a:gd name="connsiteX5" fmla="*/ 93172 w 221382"/>
                  <a:gd name="connsiteY5" fmla="*/ 568725 h 1060318"/>
                  <a:gd name="connsiteX6" fmla="*/ 27477 w 221382"/>
                  <a:gd name="connsiteY6" fmla="*/ 108480 h 1060318"/>
                  <a:gd name="connsiteX7" fmla="*/ 135957 w 221382"/>
                  <a:gd name="connsiteY7" fmla="*/ 0 h 1060318"/>
                  <a:gd name="connsiteX0" fmla="*/ 150244 w 235669"/>
                  <a:gd name="connsiteY0" fmla="*/ 0 h 1060318"/>
                  <a:gd name="connsiteX1" fmla="*/ 184462 w 235669"/>
                  <a:gd name="connsiteY1" fmla="*/ 0 h 1060318"/>
                  <a:gd name="connsiteX2" fmla="*/ 235669 w 235669"/>
                  <a:gd name="connsiteY2" fmla="*/ 427731 h 1060318"/>
                  <a:gd name="connsiteX3" fmla="*/ 140642 w 235669"/>
                  <a:gd name="connsiteY3" fmla="*/ 1060318 h 1060318"/>
                  <a:gd name="connsiteX4" fmla="*/ 0 w 235669"/>
                  <a:gd name="connsiteY4" fmla="*/ 985044 h 1060318"/>
                  <a:gd name="connsiteX5" fmla="*/ 107459 w 235669"/>
                  <a:gd name="connsiteY5" fmla="*/ 568725 h 1060318"/>
                  <a:gd name="connsiteX6" fmla="*/ 41764 w 235669"/>
                  <a:gd name="connsiteY6" fmla="*/ 108480 h 1060318"/>
                  <a:gd name="connsiteX7" fmla="*/ 150244 w 235669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107459 w 257100"/>
                  <a:gd name="connsiteY5" fmla="*/ 568725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86027 w 257100"/>
                  <a:gd name="connsiteY5" fmla="*/ 580631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100" h="1060318">
                    <a:moveTo>
                      <a:pt x="150244" y="0"/>
                    </a:moveTo>
                    <a:lnTo>
                      <a:pt x="184462" y="0"/>
                    </a:lnTo>
                    <a:lnTo>
                      <a:pt x="257100" y="537268"/>
                    </a:lnTo>
                    <a:lnTo>
                      <a:pt x="140642" y="1060318"/>
                    </a:lnTo>
                    <a:lnTo>
                      <a:pt x="0" y="985044"/>
                    </a:lnTo>
                    <a:lnTo>
                      <a:pt x="86027" y="580631"/>
                    </a:lnTo>
                    <a:lnTo>
                      <a:pt x="41764" y="108480"/>
                    </a:lnTo>
                    <a:cubicBezTo>
                      <a:pt x="41764" y="48568"/>
                      <a:pt x="90332" y="0"/>
                      <a:pt x="150244" y="0"/>
                    </a:cubicBez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7" name="片側の 2 つの角を丸めた四角形 577">
                <a:extLst>
                  <a:ext uri="{FF2B5EF4-FFF2-40B4-BE49-F238E27FC236}">
                    <a16:creationId xmlns:a16="http://schemas.microsoft.com/office/drawing/2014/main" id="{9331FD93-9812-443D-8DC6-69A1ECA8EE45}"/>
                  </a:ext>
                </a:extLst>
              </p:cNvPr>
              <p:cNvSpPr/>
              <p:nvPr/>
            </p:nvSpPr>
            <p:spPr>
              <a:xfrm rot="10081298" flipH="1">
                <a:off x="5278707" y="4831072"/>
                <a:ext cx="100919" cy="232136"/>
              </a:xfrm>
              <a:prstGeom prst="round2SameRect">
                <a:avLst>
                  <a:gd name="adj1" fmla="val 16667"/>
                  <a:gd name="adj2" fmla="val 2505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E46A3F09-C3D1-4DB6-ADAE-5A38DFB5875B}"/>
                </a:ext>
              </a:extLst>
            </p:cNvPr>
            <p:cNvGrpSpPr/>
            <p:nvPr/>
          </p:nvGrpSpPr>
          <p:grpSpPr>
            <a:xfrm>
              <a:off x="4854731" y="3651547"/>
              <a:ext cx="372762" cy="252172"/>
              <a:chOff x="1186809" y="3651547"/>
              <a:chExt cx="372762" cy="252172"/>
            </a:xfrm>
          </p:grpSpPr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C3977E70-82CA-4DBD-A519-EF556522C70E}"/>
                  </a:ext>
                </a:extLst>
              </p:cNvPr>
              <p:cNvSpPr/>
              <p:nvPr/>
            </p:nvSpPr>
            <p:spPr>
              <a:xfrm>
                <a:off x="1244538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4D22E0B3-2F34-4316-B04C-76B4FF9DCB49}"/>
                  </a:ext>
                </a:extLst>
              </p:cNvPr>
              <p:cNvSpPr/>
              <p:nvPr/>
            </p:nvSpPr>
            <p:spPr>
              <a:xfrm>
                <a:off x="1449326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4" name="楕円 7">
                <a:extLst>
                  <a:ext uri="{FF2B5EF4-FFF2-40B4-BE49-F238E27FC236}">
                    <a16:creationId xmlns:a16="http://schemas.microsoft.com/office/drawing/2014/main" id="{21C6DE81-7E9C-419B-BC34-6BADA25183B7}"/>
                  </a:ext>
                </a:extLst>
              </p:cNvPr>
              <p:cNvSpPr/>
              <p:nvPr/>
            </p:nvSpPr>
            <p:spPr>
              <a:xfrm>
                <a:off x="1347665" y="3806107"/>
                <a:ext cx="50326" cy="18515"/>
              </a:xfrm>
              <a:custGeom>
                <a:avLst/>
                <a:gdLst>
                  <a:gd name="connsiteX0" fmla="*/ 0 w 431163"/>
                  <a:gd name="connsiteY0" fmla="*/ 94590 h 189180"/>
                  <a:gd name="connsiteX1" fmla="*/ 215582 w 431163"/>
                  <a:gd name="connsiteY1" fmla="*/ 0 h 189180"/>
                  <a:gd name="connsiteX2" fmla="*/ 431164 w 431163"/>
                  <a:gd name="connsiteY2" fmla="*/ 94590 h 189180"/>
                  <a:gd name="connsiteX3" fmla="*/ 215582 w 431163"/>
                  <a:gd name="connsiteY3" fmla="*/ 189180 h 189180"/>
                  <a:gd name="connsiteX4" fmla="*/ 0 w 431163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30169 h 124759"/>
                  <a:gd name="connsiteX1" fmla="*/ 210820 w 431164"/>
                  <a:gd name="connsiteY1" fmla="*/ 9397 h 124759"/>
                  <a:gd name="connsiteX2" fmla="*/ 431164 w 431164"/>
                  <a:gd name="connsiteY2" fmla="*/ 30169 h 124759"/>
                  <a:gd name="connsiteX3" fmla="*/ 215582 w 431164"/>
                  <a:gd name="connsiteY3" fmla="*/ 124759 h 124759"/>
                  <a:gd name="connsiteX4" fmla="*/ 0 w 431164"/>
                  <a:gd name="connsiteY4" fmla="*/ 30169 h 124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164" h="124759">
                    <a:moveTo>
                      <a:pt x="0" y="30169"/>
                    </a:moveTo>
                    <a:cubicBezTo>
                      <a:pt x="0" y="-22072"/>
                      <a:pt x="91757" y="9397"/>
                      <a:pt x="210820" y="9397"/>
                    </a:cubicBezTo>
                    <a:cubicBezTo>
                      <a:pt x="329883" y="9397"/>
                      <a:pt x="431164" y="-22072"/>
                      <a:pt x="431164" y="30169"/>
                    </a:cubicBezTo>
                    <a:cubicBezTo>
                      <a:pt x="431164" y="82410"/>
                      <a:pt x="334645" y="69990"/>
                      <a:pt x="215582" y="124759"/>
                    </a:cubicBezTo>
                    <a:cubicBezTo>
                      <a:pt x="96519" y="69990"/>
                      <a:pt x="0" y="82410"/>
                      <a:pt x="0" y="30169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5" name="二等辺三角形 9">
                <a:extLst>
                  <a:ext uri="{FF2B5EF4-FFF2-40B4-BE49-F238E27FC236}">
                    <a16:creationId xmlns:a16="http://schemas.microsoft.com/office/drawing/2014/main" id="{76DC24B8-88C1-45D9-8205-3C4A640A23D4}"/>
                  </a:ext>
                </a:extLst>
              </p:cNvPr>
              <p:cNvSpPr/>
              <p:nvPr/>
            </p:nvSpPr>
            <p:spPr>
              <a:xfrm>
                <a:off x="1297389" y="3857999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6" name="月 305">
                <a:extLst>
                  <a:ext uri="{FF2B5EF4-FFF2-40B4-BE49-F238E27FC236}">
                    <a16:creationId xmlns:a16="http://schemas.microsoft.com/office/drawing/2014/main" id="{06D714C5-E4E5-47F0-A702-724898324221}"/>
                  </a:ext>
                </a:extLst>
              </p:cNvPr>
              <p:cNvSpPr/>
              <p:nvPr/>
            </p:nvSpPr>
            <p:spPr>
              <a:xfrm rot="5979798">
                <a:off x="1240288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7" name="月 306">
                <a:extLst>
                  <a:ext uri="{FF2B5EF4-FFF2-40B4-BE49-F238E27FC236}">
                    <a16:creationId xmlns:a16="http://schemas.microsoft.com/office/drawing/2014/main" id="{7FE41AC2-1DA5-4828-AF9A-840A5E407C84}"/>
                  </a:ext>
                </a:extLst>
              </p:cNvPr>
              <p:cNvSpPr/>
              <p:nvPr/>
            </p:nvSpPr>
            <p:spPr>
              <a:xfrm rot="15620202" flipH="1">
                <a:off x="1460372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DDE2472B-340D-4606-A211-9E1F472ED16C}"/>
                </a:ext>
              </a:extLst>
            </p:cNvPr>
            <p:cNvSpPr/>
            <p:nvPr/>
          </p:nvSpPr>
          <p:spPr>
            <a:xfrm rot="3600000">
              <a:off x="4314002" y="3202452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BDB414A4-79D3-400E-9B2B-044A4E7C27D0}"/>
                </a:ext>
              </a:extLst>
            </p:cNvPr>
            <p:cNvSpPr/>
            <p:nvPr/>
          </p:nvSpPr>
          <p:spPr>
            <a:xfrm rot="18000000" flipH="1">
              <a:off x="5398190" y="3202453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3423AE63-801D-4E60-BD55-AB518E4CD35A}"/>
                </a:ext>
              </a:extLst>
            </p:cNvPr>
            <p:cNvGrpSpPr/>
            <p:nvPr/>
          </p:nvGrpSpPr>
          <p:grpSpPr>
            <a:xfrm>
              <a:off x="4390573" y="3660746"/>
              <a:ext cx="1291175" cy="232794"/>
              <a:chOff x="732974" y="3660745"/>
              <a:chExt cx="1291175" cy="232794"/>
            </a:xfrm>
          </p:grpSpPr>
          <p:sp>
            <p:nvSpPr>
              <p:cNvPr id="298" name="楕円 1">
                <a:extLst>
                  <a:ext uri="{FF2B5EF4-FFF2-40B4-BE49-F238E27FC236}">
                    <a16:creationId xmlns:a16="http://schemas.microsoft.com/office/drawing/2014/main" id="{F3C4DA94-DE8D-493B-9CF0-3B08F15E712F}"/>
                  </a:ext>
                </a:extLst>
              </p:cNvPr>
              <p:cNvSpPr/>
              <p:nvPr/>
            </p:nvSpPr>
            <p:spPr>
              <a:xfrm rot="7200000">
                <a:off x="790680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9" name="楕円 1">
                <a:extLst>
                  <a:ext uri="{FF2B5EF4-FFF2-40B4-BE49-F238E27FC236}">
                    <a16:creationId xmlns:a16="http://schemas.microsoft.com/office/drawing/2014/main" id="{598AEB5E-F20E-48E5-9D4C-776FD10FBAFD}"/>
                  </a:ext>
                </a:extLst>
              </p:cNvPr>
              <p:cNvSpPr/>
              <p:nvPr/>
            </p:nvSpPr>
            <p:spPr>
              <a:xfrm rot="14400000" flipV="1">
                <a:off x="755435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0" name="楕円 1">
                <a:extLst>
                  <a:ext uri="{FF2B5EF4-FFF2-40B4-BE49-F238E27FC236}">
                    <a16:creationId xmlns:a16="http://schemas.microsoft.com/office/drawing/2014/main" id="{041816FA-7DFB-4BCE-9E6E-F6AF259FA3CA}"/>
                  </a:ext>
                </a:extLst>
              </p:cNvPr>
              <p:cNvSpPr/>
              <p:nvPr/>
            </p:nvSpPr>
            <p:spPr>
              <a:xfrm rot="14400000" flipH="1">
                <a:off x="1930608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1" name="楕円 1">
                <a:extLst>
                  <a:ext uri="{FF2B5EF4-FFF2-40B4-BE49-F238E27FC236}">
                    <a16:creationId xmlns:a16="http://schemas.microsoft.com/office/drawing/2014/main" id="{1FB72124-2976-46E4-8A0E-8E0AFE0BF1C0}"/>
                  </a:ext>
                </a:extLst>
              </p:cNvPr>
              <p:cNvSpPr/>
              <p:nvPr/>
            </p:nvSpPr>
            <p:spPr>
              <a:xfrm rot="7200000" flipH="1" flipV="1">
                <a:off x="1895363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94" name="片側の 2 つの角を丸めた四角形 447">
              <a:extLst>
                <a:ext uri="{FF2B5EF4-FFF2-40B4-BE49-F238E27FC236}">
                  <a16:creationId xmlns:a16="http://schemas.microsoft.com/office/drawing/2014/main" id="{126133AB-B53D-4C17-A8E5-E425A3639396}"/>
                </a:ext>
              </a:extLst>
            </p:cNvPr>
            <p:cNvSpPr/>
            <p:nvPr/>
          </p:nvSpPr>
          <p:spPr>
            <a:xfrm rot="11700000" flipH="1">
              <a:off x="5327815" y="3348988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片側の 2 つの角を丸めた四角形 447">
              <a:extLst>
                <a:ext uri="{FF2B5EF4-FFF2-40B4-BE49-F238E27FC236}">
                  <a16:creationId xmlns:a16="http://schemas.microsoft.com/office/drawing/2014/main" id="{24CFE45B-41B9-44E9-9714-B3BAE7C73185}"/>
                </a:ext>
              </a:extLst>
            </p:cNvPr>
            <p:cNvSpPr/>
            <p:nvPr/>
          </p:nvSpPr>
          <p:spPr>
            <a:xfrm rot="9900000">
              <a:off x="4626388" y="3348987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フリーフォーム 572">
              <a:extLst>
                <a:ext uri="{FF2B5EF4-FFF2-40B4-BE49-F238E27FC236}">
                  <a16:creationId xmlns:a16="http://schemas.microsoft.com/office/drawing/2014/main" id="{D5B94E86-2F99-4CF2-941B-26FF7974AF20}"/>
                </a:ext>
              </a:extLst>
            </p:cNvPr>
            <p:cNvSpPr/>
            <p:nvPr/>
          </p:nvSpPr>
          <p:spPr>
            <a:xfrm>
              <a:off x="4799281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フリーフォーム 576">
              <a:extLst>
                <a:ext uri="{FF2B5EF4-FFF2-40B4-BE49-F238E27FC236}">
                  <a16:creationId xmlns:a16="http://schemas.microsoft.com/office/drawing/2014/main" id="{3ACE4572-C249-41A6-846A-48160AE2E857}"/>
                </a:ext>
              </a:extLst>
            </p:cNvPr>
            <p:cNvSpPr/>
            <p:nvPr/>
          </p:nvSpPr>
          <p:spPr>
            <a:xfrm flipH="1">
              <a:off x="5144695" y="4097334"/>
              <a:ext cx="154060" cy="495106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71625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97517 w 141525"/>
                <a:gd name="connsiteY3" fmla="*/ 259556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57036 w 141525"/>
                <a:gd name="connsiteY2" fmla="*/ 314325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41525"/>
                <a:gd name="connsiteY0" fmla="*/ 0 h 425523"/>
                <a:gd name="connsiteX1" fmla="*/ 141525 w 141525"/>
                <a:gd name="connsiteY1" fmla="*/ 425523 h 425523"/>
                <a:gd name="connsiteX2" fmla="*/ 113 w 141525"/>
                <a:gd name="connsiteY2" fmla="*/ 282147 h 425523"/>
                <a:gd name="connsiteX3" fmla="*/ 71644 w 141525"/>
                <a:gd name="connsiteY3" fmla="*/ 222429 h 425523"/>
                <a:gd name="connsiteX4" fmla="*/ 0 w 141525"/>
                <a:gd name="connsiteY4" fmla="*/ 182510 h 425523"/>
                <a:gd name="connsiteX5" fmla="*/ 53513 w 141525"/>
                <a:gd name="connsiteY5" fmla="*/ 19 h 425523"/>
                <a:gd name="connsiteX6" fmla="*/ 97517 w 141525"/>
                <a:gd name="connsiteY6" fmla="*/ 0 h 425523"/>
                <a:gd name="connsiteX0" fmla="*/ 97517 w 167399"/>
                <a:gd name="connsiteY0" fmla="*/ 0 h 514628"/>
                <a:gd name="connsiteX1" fmla="*/ 167399 w 167399"/>
                <a:gd name="connsiteY1" fmla="*/ 514628 h 514628"/>
                <a:gd name="connsiteX2" fmla="*/ 113 w 167399"/>
                <a:gd name="connsiteY2" fmla="*/ 282147 h 514628"/>
                <a:gd name="connsiteX3" fmla="*/ 71644 w 167399"/>
                <a:gd name="connsiteY3" fmla="*/ 222429 h 514628"/>
                <a:gd name="connsiteX4" fmla="*/ 0 w 167399"/>
                <a:gd name="connsiteY4" fmla="*/ 182510 h 514628"/>
                <a:gd name="connsiteX5" fmla="*/ 53513 w 167399"/>
                <a:gd name="connsiteY5" fmla="*/ 19 h 514628"/>
                <a:gd name="connsiteX6" fmla="*/ 97517 w 167399"/>
                <a:gd name="connsiteY6" fmla="*/ 0 h 51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99" h="514628">
                  <a:moveTo>
                    <a:pt x="97517" y="0"/>
                  </a:moveTo>
                  <a:lnTo>
                    <a:pt x="167399" y="514628"/>
                  </a:lnTo>
                  <a:lnTo>
                    <a:pt x="113" y="282147"/>
                  </a:lnTo>
                  <a:lnTo>
                    <a:pt x="71644" y="222429"/>
                  </a:lnTo>
                  <a:lnTo>
                    <a:pt x="0" y="182510"/>
                  </a:lnTo>
                  <a:lnTo>
                    <a:pt x="53513" y="19"/>
                  </a:lnTo>
                  <a:lnTo>
                    <a:pt x="97517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28" name="グループ化 327">
            <a:extLst>
              <a:ext uri="{FF2B5EF4-FFF2-40B4-BE49-F238E27FC236}">
                <a16:creationId xmlns:a16="http://schemas.microsoft.com/office/drawing/2014/main" id="{5DD18614-82BF-469B-AC30-A2551C40454A}"/>
              </a:ext>
            </a:extLst>
          </p:cNvPr>
          <p:cNvGrpSpPr>
            <a:grpSpLocks noChangeAspect="1"/>
          </p:cNvGrpSpPr>
          <p:nvPr/>
        </p:nvGrpSpPr>
        <p:grpSpPr>
          <a:xfrm>
            <a:off x="8282604" y="2559977"/>
            <a:ext cx="789802" cy="1797127"/>
            <a:chOff x="7986261" y="3127875"/>
            <a:chExt cx="1316337" cy="2995211"/>
          </a:xfrm>
        </p:grpSpPr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2DDCCE3A-3AAF-4D77-8D9B-BD348E6715E4}"/>
                </a:ext>
              </a:extLst>
            </p:cNvPr>
            <p:cNvGrpSpPr/>
            <p:nvPr/>
          </p:nvGrpSpPr>
          <p:grpSpPr>
            <a:xfrm>
              <a:off x="8169677" y="3516238"/>
              <a:ext cx="979441" cy="2606848"/>
              <a:chOff x="8169677" y="3516238"/>
              <a:chExt cx="979441" cy="2606848"/>
            </a:xfrm>
          </p:grpSpPr>
          <p:sp>
            <p:nvSpPr>
              <p:cNvPr id="347" name="フリーフォーム 438">
                <a:extLst>
                  <a:ext uri="{FF2B5EF4-FFF2-40B4-BE49-F238E27FC236}">
                    <a16:creationId xmlns:a16="http://schemas.microsoft.com/office/drawing/2014/main" id="{9E8D0BAD-29A0-4674-BC98-0A1A6DD8E239}"/>
                  </a:ext>
                </a:extLst>
              </p:cNvPr>
              <p:cNvSpPr/>
              <p:nvPr/>
            </p:nvSpPr>
            <p:spPr>
              <a:xfrm>
                <a:off x="8265055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8" name="フリーフォーム 439">
                <a:extLst>
                  <a:ext uri="{FF2B5EF4-FFF2-40B4-BE49-F238E27FC236}">
                    <a16:creationId xmlns:a16="http://schemas.microsoft.com/office/drawing/2014/main" id="{813DFC61-3CAE-47A2-8B83-8F9284924B88}"/>
                  </a:ext>
                </a:extLst>
              </p:cNvPr>
              <p:cNvSpPr/>
              <p:nvPr/>
            </p:nvSpPr>
            <p:spPr>
              <a:xfrm>
                <a:off x="8169677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9" name="フリーフォーム 448">
                <a:extLst>
                  <a:ext uri="{FF2B5EF4-FFF2-40B4-BE49-F238E27FC236}">
                    <a16:creationId xmlns:a16="http://schemas.microsoft.com/office/drawing/2014/main" id="{8BED1AB4-E073-4577-B946-4F3C79600D2A}"/>
                  </a:ext>
                </a:extLst>
              </p:cNvPr>
              <p:cNvSpPr/>
              <p:nvPr/>
            </p:nvSpPr>
            <p:spPr>
              <a:xfrm flipH="1">
                <a:off x="8637027" y="4974589"/>
                <a:ext cx="411556" cy="1037591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41173"/>
                  <a:gd name="connsiteY0" fmla="*/ 0 h 904875"/>
                  <a:gd name="connsiteX1" fmla="*/ 541173 w 541173"/>
                  <a:gd name="connsiteY1" fmla="*/ 2210 h 904875"/>
                  <a:gd name="connsiteX2" fmla="*/ 259233 w 541173"/>
                  <a:gd name="connsiteY2" fmla="*/ 904875 h 904875"/>
                  <a:gd name="connsiteX3" fmla="*/ 129617 w 541173"/>
                  <a:gd name="connsiteY3" fmla="*/ 904875 h 904875"/>
                  <a:gd name="connsiteX4" fmla="*/ 0 w 541173"/>
                  <a:gd name="connsiteY4" fmla="*/ 0 h 904875"/>
                  <a:gd name="connsiteX0" fmla="*/ 129463 w 411556"/>
                  <a:gd name="connsiteY0" fmla="*/ 0 h 902665"/>
                  <a:gd name="connsiteX1" fmla="*/ 411556 w 411556"/>
                  <a:gd name="connsiteY1" fmla="*/ 0 h 902665"/>
                  <a:gd name="connsiteX2" fmla="*/ 129616 w 411556"/>
                  <a:gd name="connsiteY2" fmla="*/ 902665 h 902665"/>
                  <a:gd name="connsiteX3" fmla="*/ 0 w 411556"/>
                  <a:gd name="connsiteY3" fmla="*/ 902665 h 902665"/>
                  <a:gd name="connsiteX4" fmla="*/ 129463 w 411556"/>
                  <a:gd name="connsiteY4" fmla="*/ 0 h 90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556" h="902665">
                    <a:moveTo>
                      <a:pt x="129463" y="0"/>
                    </a:moveTo>
                    <a:lnTo>
                      <a:pt x="411556" y="0"/>
                    </a:lnTo>
                    <a:lnTo>
                      <a:pt x="129616" y="902665"/>
                    </a:lnTo>
                    <a:lnTo>
                      <a:pt x="0" y="902665"/>
                    </a:lnTo>
                    <a:lnTo>
                      <a:pt x="129463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0" name="フリーフォーム 449">
                <a:extLst>
                  <a:ext uri="{FF2B5EF4-FFF2-40B4-BE49-F238E27FC236}">
                    <a16:creationId xmlns:a16="http://schemas.microsoft.com/office/drawing/2014/main" id="{D2D6BB3C-494E-4722-8E82-17352AA7BAB3}"/>
                  </a:ext>
                </a:extLst>
              </p:cNvPr>
              <p:cNvSpPr/>
              <p:nvPr/>
            </p:nvSpPr>
            <p:spPr>
              <a:xfrm flipH="1">
                <a:off x="8910790" y="5980211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25400 w 238328"/>
                  <a:gd name="connsiteY3" fmla="*/ 142875 h 142875"/>
                  <a:gd name="connsiteX4" fmla="*/ 0 w 238328"/>
                  <a:gd name="connsiteY4" fmla="*/ 117475 h 142875"/>
                  <a:gd name="connsiteX5" fmla="*/ 0 w 238328"/>
                  <a:gd name="connsiteY5" fmla="*/ 71438 h 142875"/>
                  <a:gd name="connsiteX6" fmla="*/ 71438 w 238328"/>
                  <a:gd name="connsiteY6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1" name="涙形 350">
                <a:extLst>
                  <a:ext uri="{FF2B5EF4-FFF2-40B4-BE49-F238E27FC236}">
                    <a16:creationId xmlns:a16="http://schemas.microsoft.com/office/drawing/2014/main" id="{79E01F58-F682-4BDF-98EB-32A49F52C2F6}"/>
                  </a:ext>
                </a:extLst>
              </p:cNvPr>
              <p:cNvSpPr/>
              <p:nvPr/>
            </p:nvSpPr>
            <p:spPr>
              <a:xfrm rot="15300000">
                <a:off x="8419135" y="3516238"/>
                <a:ext cx="456659" cy="456659"/>
              </a:xfrm>
              <a:prstGeom prst="teardrop">
                <a:avLst>
                  <a:gd name="adj" fmla="val 110578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2" name="円/楕円 632">
                <a:extLst>
                  <a:ext uri="{FF2B5EF4-FFF2-40B4-BE49-F238E27FC236}">
                    <a16:creationId xmlns:a16="http://schemas.microsoft.com/office/drawing/2014/main" id="{54A56FCD-19F9-4027-AD33-2C0AD7BDCB2E}"/>
                  </a:ext>
                </a:extLst>
              </p:cNvPr>
              <p:cNvSpPr/>
              <p:nvPr/>
            </p:nvSpPr>
            <p:spPr>
              <a:xfrm rot="900000" flipH="1">
                <a:off x="8821727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3" name="円/楕円 633">
                <a:extLst>
                  <a:ext uri="{FF2B5EF4-FFF2-40B4-BE49-F238E27FC236}">
                    <a16:creationId xmlns:a16="http://schemas.microsoft.com/office/drawing/2014/main" id="{791ED814-3D5D-42F6-9F61-8C70A1FD4592}"/>
                  </a:ext>
                </a:extLst>
              </p:cNvPr>
              <p:cNvSpPr/>
              <p:nvPr/>
            </p:nvSpPr>
            <p:spPr>
              <a:xfrm rot="20700000">
                <a:off x="8397288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4" name="台形 353">
                <a:extLst>
                  <a:ext uri="{FF2B5EF4-FFF2-40B4-BE49-F238E27FC236}">
                    <a16:creationId xmlns:a16="http://schemas.microsoft.com/office/drawing/2014/main" id="{7420F400-8739-4E3B-BEA2-31CF40586DC1}"/>
                  </a:ext>
                </a:extLst>
              </p:cNvPr>
              <p:cNvSpPr/>
              <p:nvPr/>
            </p:nvSpPr>
            <p:spPr>
              <a:xfrm>
                <a:off x="8559147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5" name="台形 354">
                <a:extLst>
                  <a:ext uri="{FF2B5EF4-FFF2-40B4-BE49-F238E27FC236}">
                    <a16:creationId xmlns:a16="http://schemas.microsoft.com/office/drawing/2014/main" id="{C1F9AADF-5B05-41CF-8955-88C80DB3BD01}"/>
                  </a:ext>
                </a:extLst>
              </p:cNvPr>
              <p:cNvSpPr/>
              <p:nvPr/>
            </p:nvSpPr>
            <p:spPr>
              <a:xfrm rot="10800000">
                <a:off x="8484454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6" name="円/楕円 586">
                <a:extLst>
                  <a:ext uri="{FF2B5EF4-FFF2-40B4-BE49-F238E27FC236}">
                    <a16:creationId xmlns:a16="http://schemas.microsoft.com/office/drawing/2014/main" id="{1158B19A-9BE7-4EFF-9F2A-3EF5695349BF}"/>
                  </a:ext>
                </a:extLst>
              </p:cNvPr>
              <p:cNvSpPr/>
              <p:nvPr/>
            </p:nvSpPr>
            <p:spPr>
              <a:xfrm>
                <a:off x="8442322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7" name="フリーフォーム 588">
                <a:extLst>
                  <a:ext uri="{FF2B5EF4-FFF2-40B4-BE49-F238E27FC236}">
                    <a16:creationId xmlns:a16="http://schemas.microsoft.com/office/drawing/2014/main" id="{F38779F4-2F5B-49F5-A549-BB720261D8A4}"/>
                  </a:ext>
                </a:extLst>
              </p:cNvPr>
              <p:cNvSpPr/>
              <p:nvPr/>
            </p:nvSpPr>
            <p:spPr>
              <a:xfrm>
                <a:off x="8355648" y="4097337"/>
                <a:ext cx="593730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377646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92180">
                    <a:moveTo>
                      <a:pt x="98957" y="0"/>
                    </a:moveTo>
                    <a:lnTo>
                      <a:pt x="154266" y="0"/>
                    </a:lnTo>
                    <a:lnTo>
                      <a:pt x="300422" y="377646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3860" y="638690"/>
                    </a:lnTo>
                    <a:lnTo>
                      <a:pt x="589909" y="948532"/>
                    </a:lnTo>
                    <a:lnTo>
                      <a:pt x="323658" y="992180"/>
                    </a:lnTo>
                    <a:lnTo>
                      <a:pt x="289987" y="940147"/>
                    </a:lnTo>
                    <a:lnTo>
                      <a:pt x="257635" y="990141"/>
                    </a:lnTo>
                    <a:lnTo>
                      <a:pt x="3820" y="948532"/>
                    </a:lnTo>
                    <a:lnTo>
                      <a:pt x="69871" y="638688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8" name="フリーフォーム 592">
                <a:extLst>
                  <a:ext uri="{FF2B5EF4-FFF2-40B4-BE49-F238E27FC236}">
                    <a16:creationId xmlns:a16="http://schemas.microsoft.com/office/drawing/2014/main" id="{CAFB52B0-82C7-41FD-8A8C-518FE06CAB72}"/>
                  </a:ext>
                </a:extLst>
              </p:cNvPr>
              <p:cNvSpPr/>
              <p:nvPr/>
            </p:nvSpPr>
            <p:spPr>
              <a:xfrm rot="10800000">
                <a:off x="8484454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9" name="円/楕円 594">
                <a:extLst>
                  <a:ext uri="{FF2B5EF4-FFF2-40B4-BE49-F238E27FC236}">
                    <a16:creationId xmlns:a16="http://schemas.microsoft.com/office/drawing/2014/main" id="{71724643-EDC8-49C4-969B-8F26FAAB9292}"/>
                  </a:ext>
                </a:extLst>
              </p:cNvPr>
              <p:cNvSpPr/>
              <p:nvPr/>
            </p:nvSpPr>
            <p:spPr>
              <a:xfrm>
                <a:off x="8625158" y="4790846"/>
                <a:ext cx="45719" cy="4571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60" name="円/楕円 599">
                <a:extLst>
                  <a:ext uri="{FF2B5EF4-FFF2-40B4-BE49-F238E27FC236}">
                    <a16:creationId xmlns:a16="http://schemas.microsoft.com/office/drawing/2014/main" id="{B1DD8388-DA3B-446A-A273-8A5C13EC5E80}"/>
                  </a:ext>
                </a:extLst>
              </p:cNvPr>
              <p:cNvSpPr/>
              <p:nvPr/>
            </p:nvSpPr>
            <p:spPr>
              <a:xfrm>
                <a:off x="8625158" y="4664640"/>
                <a:ext cx="45719" cy="4571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370DF47A-8D68-416D-A03C-11D284C86040}"/>
                </a:ext>
              </a:extLst>
            </p:cNvPr>
            <p:cNvGrpSpPr/>
            <p:nvPr/>
          </p:nvGrpSpPr>
          <p:grpSpPr>
            <a:xfrm>
              <a:off x="8456674" y="3640227"/>
              <a:ext cx="372762" cy="252172"/>
              <a:chOff x="1186809" y="3651547"/>
              <a:chExt cx="372762" cy="252172"/>
            </a:xfrm>
          </p:grpSpPr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4473BF02-EED1-4FEB-9DCB-6C9073703FE8}"/>
                  </a:ext>
                </a:extLst>
              </p:cNvPr>
              <p:cNvSpPr/>
              <p:nvPr/>
            </p:nvSpPr>
            <p:spPr>
              <a:xfrm>
                <a:off x="1244538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715BE978-DC9E-458A-B094-3C6521D3D13E}"/>
                  </a:ext>
                </a:extLst>
              </p:cNvPr>
              <p:cNvSpPr/>
              <p:nvPr/>
            </p:nvSpPr>
            <p:spPr>
              <a:xfrm>
                <a:off x="1449326" y="3707607"/>
                <a:ext cx="58433" cy="9341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3" name="楕円 7">
                <a:extLst>
                  <a:ext uri="{FF2B5EF4-FFF2-40B4-BE49-F238E27FC236}">
                    <a16:creationId xmlns:a16="http://schemas.microsoft.com/office/drawing/2014/main" id="{FC3312E1-19EB-4EF6-8A40-C25941FB0AC2}"/>
                  </a:ext>
                </a:extLst>
              </p:cNvPr>
              <p:cNvSpPr/>
              <p:nvPr/>
            </p:nvSpPr>
            <p:spPr>
              <a:xfrm>
                <a:off x="1347665" y="3806107"/>
                <a:ext cx="50326" cy="18515"/>
              </a:xfrm>
              <a:custGeom>
                <a:avLst/>
                <a:gdLst>
                  <a:gd name="connsiteX0" fmla="*/ 0 w 431163"/>
                  <a:gd name="connsiteY0" fmla="*/ 94590 h 189180"/>
                  <a:gd name="connsiteX1" fmla="*/ 215582 w 431163"/>
                  <a:gd name="connsiteY1" fmla="*/ 0 h 189180"/>
                  <a:gd name="connsiteX2" fmla="*/ 431164 w 431163"/>
                  <a:gd name="connsiteY2" fmla="*/ 94590 h 189180"/>
                  <a:gd name="connsiteX3" fmla="*/ 215582 w 431163"/>
                  <a:gd name="connsiteY3" fmla="*/ 189180 h 189180"/>
                  <a:gd name="connsiteX4" fmla="*/ 0 w 431163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94590 h 189180"/>
                  <a:gd name="connsiteX1" fmla="*/ 215582 w 431164"/>
                  <a:gd name="connsiteY1" fmla="*/ 0 h 189180"/>
                  <a:gd name="connsiteX2" fmla="*/ 431164 w 431164"/>
                  <a:gd name="connsiteY2" fmla="*/ 94590 h 189180"/>
                  <a:gd name="connsiteX3" fmla="*/ 215582 w 431164"/>
                  <a:gd name="connsiteY3" fmla="*/ 189180 h 189180"/>
                  <a:gd name="connsiteX4" fmla="*/ 0 w 431164"/>
                  <a:gd name="connsiteY4" fmla="*/ 94590 h 189180"/>
                  <a:gd name="connsiteX0" fmla="*/ 0 w 431164"/>
                  <a:gd name="connsiteY0" fmla="*/ 30169 h 124759"/>
                  <a:gd name="connsiteX1" fmla="*/ 210820 w 431164"/>
                  <a:gd name="connsiteY1" fmla="*/ 9397 h 124759"/>
                  <a:gd name="connsiteX2" fmla="*/ 431164 w 431164"/>
                  <a:gd name="connsiteY2" fmla="*/ 30169 h 124759"/>
                  <a:gd name="connsiteX3" fmla="*/ 215582 w 431164"/>
                  <a:gd name="connsiteY3" fmla="*/ 124759 h 124759"/>
                  <a:gd name="connsiteX4" fmla="*/ 0 w 431164"/>
                  <a:gd name="connsiteY4" fmla="*/ 30169 h 124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164" h="124759">
                    <a:moveTo>
                      <a:pt x="0" y="30169"/>
                    </a:moveTo>
                    <a:cubicBezTo>
                      <a:pt x="0" y="-22072"/>
                      <a:pt x="91757" y="9397"/>
                      <a:pt x="210820" y="9397"/>
                    </a:cubicBezTo>
                    <a:cubicBezTo>
                      <a:pt x="329883" y="9397"/>
                      <a:pt x="431164" y="-22072"/>
                      <a:pt x="431164" y="30169"/>
                    </a:cubicBezTo>
                    <a:cubicBezTo>
                      <a:pt x="431164" y="82410"/>
                      <a:pt x="334645" y="69990"/>
                      <a:pt x="215582" y="124759"/>
                    </a:cubicBezTo>
                    <a:cubicBezTo>
                      <a:pt x="96519" y="69990"/>
                      <a:pt x="0" y="82410"/>
                      <a:pt x="0" y="30169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4" name="二等辺三角形 9">
                <a:extLst>
                  <a:ext uri="{FF2B5EF4-FFF2-40B4-BE49-F238E27FC236}">
                    <a16:creationId xmlns:a16="http://schemas.microsoft.com/office/drawing/2014/main" id="{0C6C52B7-C640-4244-A645-F1940BC353FC}"/>
                  </a:ext>
                </a:extLst>
              </p:cNvPr>
              <p:cNvSpPr/>
              <p:nvPr/>
            </p:nvSpPr>
            <p:spPr>
              <a:xfrm>
                <a:off x="1297389" y="3857999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5" name="月 344">
                <a:extLst>
                  <a:ext uri="{FF2B5EF4-FFF2-40B4-BE49-F238E27FC236}">
                    <a16:creationId xmlns:a16="http://schemas.microsoft.com/office/drawing/2014/main" id="{A9466B06-1EA8-474A-B175-AE2C39D02B6C}"/>
                  </a:ext>
                </a:extLst>
              </p:cNvPr>
              <p:cNvSpPr/>
              <p:nvPr/>
            </p:nvSpPr>
            <p:spPr>
              <a:xfrm rot="5979798">
                <a:off x="1240288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6" name="月 345">
                <a:extLst>
                  <a:ext uri="{FF2B5EF4-FFF2-40B4-BE49-F238E27FC236}">
                    <a16:creationId xmlns:a16="http://schemas.microsoft.com/office/drawing/2014/main" id="{59104917-E75A-401B-BFAC-0880111E33D6}"/>
                  </a:ext>
                </a:extLst>
              </p:cNvPr>
              <p:cNvSpPr/>
              <p:nvPr/>
            </p:nvSpPr>
            <p:spPr>
              <a:xfrm rot="15620202" flipH="1">
                <a:off x="1460372" y="3598068"/>
                <a:ext cx="45719" cy="15267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5BB54113-A4BC-4642-9A30-69D5EBD3EA90}"/>
                </a:ext>
              </a:extLst>
            </p:cNvPr>
            <p:cNvSpPr/>
            <p:nvPr/>
          </p:nvSpPr>
          <p:spPr>
            <a:xfrm rot="3600000">
              <a:off x="7931122" y="3202454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1709BD53-3A9A-4CD7-BCDD-678203277182}"/>
                </a:ext>
              </a:extLst>
            </p:cNvPr>
            <p:cNvSpPr/>
            <p:nvPr/>
          </p:nvSpPr>
          <p:spPr>
            <a:xfrm rot="18000000" flipH="1">
              <a:off x="8989115" y="3202453"/>
              <a:ext cx="388061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B0969C0A-D241-41C1-A08D-55C7C8F0DF27}"/>
                </a:ext>
              </a:extLst>
            </p:cNvPr>
            <p:cNvGrpSpPr/>
            <p:nvPr/>
          </p:nvGrpSpPr>
          <p:grpSpPr>
            <a:xfrm>
              <a:off x="7986261" y="3660747"/>
              <a:ext cx="1291175" cy="232794"/>
              <a:chOff x="732974" y="3660745"/>
              <a:chExt cx="1291175" cy="232794"/>
            </a:xfrm>
          </p:grpSpPr>
          <p:sp>
            <p:nvSpPr>
              <p:cNvPr id="337" name="楕円 1">
                <a:extLst>
                  <a:ext uri="{FF2B5EF4-FFF2-40B4-BE49-F238E27FC236}">
                    <a16:creationId xmlns:a16="http://schemas.microsoft.com/office/drawing/2014/main" id="{A7138CF5-7E54-4E05-9F98-BBF0E09188BE}"/>
                  </a:ext>
                </a:extLst>
              </p:cNvPr>
              <p:cNvSpPr/>
              <p:nvPr/>
            </p:nvSpPr>
            <p:spPr>
              <a:xfrm rot="7200000">
                <a:off x="790680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8" name="楕円 1">
                <a:extLst>
                  <a:ext uri="{FF2B5EF4-FFF2-40B4-BE49-F238E27FC236}">
                    <a16:creationId xmlns:a16="http://schemas.microsoft.com/office/drawing/2014/main" id="{C703EEBF-2366-4CD6-87B5-0B1B4D975BE0}"/>
                  </a:ext>
                </a:extLst>
              </p:cNvPr>
              <p:cNvSpPr/>
              <p:nvPr/>
            </p:nvSpPr>
            <p:spPr>
              <a:xfrm rot="14400000" flipV="1">
                <a:off x="755435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9" name="楕円 1">
                <a:extLst>
                  <a:ext uri="{FF2B5EF4-FFF2-40B4-BE49-F238E27FC236}">
                    <a16:creationId xmlns:a16="http://schemas.microsoft.com/office/drawing/2014/main" id="{63F15831-49E1-45A4-9823-C66EEDBB2ABB}"/>
                  </a:ext>
                </a:extLst>
              </p:cNvPr>
              <p:cNvSpPr/>
              <p:nvPr/>
            </p:nvSpPr>
            <p:spPr>
              <a:xfrm rot="14400000" flipH="1">
                <a:off x="1930608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0" name="楕円 1">
                <a:extLst>
                  <a:ext uri="{FF2B5EF4-FFF2-40B4-BE49-F238E27FC236}">
                    <a16:creationId xmlns:a16="http://schemas.microsoft.com/office/drawing/2014/main" id="{7F387B9D-3B92-491E-96E5-EDEC2E165528}"/>
                  </a:ext>
                </a:extLst>
              </p:cNvPr>
              <p:cNvSpPr/>
              <p:nvPr/>
            </p:nvSpPr>
            <p:spPr>
              <a:xfrm rot="7200000" flipH="1" flipV="1">
                <a:off x="1895363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34" name="片側の 2 つの角を丸めた四角形 447">
              <a:extLst>
                <a:ext uri="{FF2B5EF4-FFF2-40B4-BE49-F238E27FC236}">
                  <a16:creationId xmlns:a16="http://schemas.microsoft.com/office/drawing/2014/main" id="{ABDC54BC-E914-4FAF-B27A-30ED5B3BA6C3}"/>
                </a:ext>
              </a:extLst>
            </p:cNvPr>
            <p:cNvSpPr/>
            <p:nvPr/>
          </p:nvSpPr>
          <p:spPr>
            <a:xfrm rot="11700000" flipH="1">
              <a:off x="8918740" y="3348988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5" name="片側の 2 つの角を丸めた四角形 447">
              <a:extLst>
                <a:ext uri="{FF2B5EF4-FFF2-40B4-BE49-F238E27FC236}">
                  <a16:creationId xmlns:a16="http://schemas.microsoft.com/office/drawing/2014/main" id="{8D8A9E69-1F93-48F9-AFDC-26DC240CFC60}"/>
                </a:ext>
              </a:extLst>
            </p:cNvPr>
            <p:cNvSpPr/>
            <p:nvPr/>
          </p:nvSpPr>
          <p:spPr>
            <a:xfrm rot="9900000">
              <a:off x="8243508" y="3348989"/>
              <a:ext cx="146050" cy="860478"/>
            </a:xfrm>
            <a:custGeom>
              <a:avLst/>
              <a:gdLst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8" fmla="*/ 73025 w 146050"/>
                <a:gd name="connsiteY8" fmla="*/ 0 h 929970"/>
                <a:gd name="connsiteX0" fmla="*/ 73025 w 164465"/>
                <a:gd name="connsiteY0" fmla="*/ 0 h 929970"/>
                <a:gd name="connsiteX1" fmla="*/ 73025 w 164465"/>
                <a:gd name="connsiteY1" fmla="*/ 0 h 929970"/>
                <a:gd name="connsiteX2" fmla="*/ 146050 w 164465"/>
                <a:gd name="connsiteY2" fmla="*/ 73025 h 929970"/>
                <a:gd name="connsiteX3" fmla="*/ 146050 w 164465"/>
                <a:gd name="connsiteY3" fmla="*/ 929970 h 929970"/>
                <a:gd name="connsiteX4" fmla="*/ 146050 w 164465"/>
                <a:gd name="connsiteY4" fmla="*/ 929970 h 929970"/>
                <a:gd name="connsiteX5" fmla="*/ 0 w 164465"/>
                <a:gd name="connsiteY5" fmla="*/ 929970 h 929970"/>
                <a:gd name="connsiteX6" fmla="*/ 0 w 164465"/>
                <a:gd name="connsiteY6" fmla="*/ 929970 h 929970"/>
                <a:gd name="connsiteX7" fmla="*/ 0 w 164465"/>
                <a:gd name="connsiteY7" fmla="*/ 73025 h 929970"/>
                <a:gd name="connsiteX8" fmla="*/ 164465 w 164465"/>
                <a:gd name="connsiteY8" fmla="*/ 91440 h 929970"/>
                <a:gd name="connsiteX0" fmla="*/ 73025 w 146050"/>
                <a:gd name="connsiteY0" fmla="*/ 0 h 929970"/>
                <a:gd name="connsiteX1" fmla="*/ 73025 w 146050"/>
                <a:gd name="connsiteY1" fmla="*/ 0 h 929970"/>
                <a:gd name="connsiteX2" fmla="*/ 146050 w 146050"/>
                <a:gd name="connsiteY2" fmla="*/ 73025 h 929970"/>
                <a:gd name="connsiteX3" fmla="*/ 146050 w 146050"/>
                <a:gd name="connsiteY3" fmla="*/ 929970 h 929970"/>
                <a:gd name="connsiteX4" fmla="*/ 14605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929970 h 929970"/>
                <a:gd name="connsiteX7" fmla="*/ 0 w 146050"/>
                <a:gd name="connsiteY7" fmla="*/ 73025 h 929970"/>
                <a:gd name="connsiteX0" fmla="*/ 73025 w 146050"/>
                <a:gd name="connsiteY0" fmla="*/ 0 h 929970"/>
                <a:gd name="connsiteX1" fmla="*/ 146050 w 146050"/>
                <a:gd name="connsiteY1" fmla="*/ 73025 h 929970"/>
                <a:gd name="connsiteX2" fmla="*/ 146050 w 146050"/>
                <a:gd name="connsiteY2" fmla="*/ 929970 h 929970"/>
                <a:gd name="connsiteX3" fmla="*/ 146050 w 146050"/>
                <a:gd name="connsiteY3" fmla="*/ 929970 h 929970"/>
                <a:gd name="connsiteX4" fmla="*/ 0 w 146050"/>
                <a:gd name="connsiteY4" fmla="*/ 929970 h 929970"/>
                <a:gd name="connsiteX5" fmla="*/ 0 w 146050"/>
                <a:gd name="connsiteY5" fmla="*/ 929970 h 929970"/>
                <a:gd name="connsiteX6" fmla="*/ 0 w 146050"/>
                <a:gd name="connsiteY6" fmla="*/ 73025 h 929970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0 w 146050"/>
                <a:gd name="connsiteY5" fmla="*/ 0 h 856945"/>
                <a:gd name="connsiteX0" fmla="*/ 146050 w 146050"/>
                <a:gd name="connsiteY0" fmla="*/ 0 h 856945"/>
                <a:gd name="connsiteX1" fmla="*/ 146050 w 146050"/>
                <a:gd name="connsiteY1" fmla="*/ 856945 h 856945"/>
                <a:gd name="connsiteX2" fmla="*/ 146050 w 146050"/>
                <a:gd name="connsiteY2" fmla="*/ 856945 h 856945"/>
                <a:gd name="connsiteX3" fmla="*/ 0 w 146050"/>
                <a:gd name="connsiteY3" fmla="*/ 856945 h 856945"/>
                <a:gd name="connsiteX4" fmla="*/ 0 w 146050"/>
                <a:gd name="connsiteY4" fmla="*/ 856945 h 856945"/>
                <a:gd name="connsiteX5" fmla="*/ 1144 w 146050"/>
                <a:gd name="connsiteY5" fmla="*/ 69333 h 856945"/>
                <a:gd name="connsiteX0" fmla="*/ 142066 w 146050"/>
                <a:gd name="connsiteY0" fmla="*/ 0 h 860478"/>
                <a:gd name="connsiteX1" fmla="*/ 146050 w 146050"/>
                <a:gd name="connsiteY1" fmla="*/ 860478 h 860478"/>
                <a:gd name="connsiteX2" fmla="*/ 146050 w 146050"/>
                <a:gd name="connsiteY2" fmla="*/ 860478 h 860478"/>
                <a:gd name="connsiteX3" fmla="*/ 0 w 146050"/>
                <a:gd name="connsiteY3" fmla="*/ 860478 h 860478"/>
                <a:gd name="connsiteX4" fmla="*/ 0 w 146050"/>
                <a:gd name="connsiteY4" fmla="*/ 860478 h 860478"/>
                <a:gd name="connsiteX5" fmla="*/ 1144 w 146050"/>
                <a:gd name="connsiteY5" fmla="*/ 72866 h 86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050" h="860478">
                  <a:moveTo>
                    <a:pt x="142066" y="0"/>
                  </a:moveTo>
                  <a:lnTo>
                    <a:pt x="146050" y="860478"/>
                  </a:lnTo>
                  <a:lnTo>
                    <a:pt x="146050" y="860478"/>
                  </a:lnTo>
                  <a:lnTo>
                    <a:pt x="0" y="860478"/>
                  </a:lnTo>
                  <a:lnTo>
                    <a:pt x="0" y="860478"/>
                  </a:lnTo>
                  <a:cubicBezTo>
                    <a:pt x="381" y="597941"/>
                    <a:pt x="763" y="335403"/>
                    <a:pt x="1144" y="72866"/>
                  </a:cubicBez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6" name="フリーフォーム 593">
              <a:extLst>
                <a:ext uri="{FF2B5EF4-FFF2-40B4-BE49-F238E27FC236}">
                  <a16:creationId xmlns:a16="http://schemas.microsoft.com/office/drawing/2014/main" id="{D66D63EA-34C4-4926-A835-3C7A5A16BA92}"/>
                </a:ext>
              </a:extLst>
            </p:cNvPr>
            <p:cNvSpPr/>
            <p:nvPr/>
          </p:nvSpPr>
          <p:spPr>
            <a:xfrm flipH="1">
              <a:off x="8437368" y="4081463"/>
              <a:ext cx="430289" cy="410034"/>
            </a:xfrm>
            <a:custGeom>
              <a:avLst/>
              <a:gdLst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35744 w 430289"/>
                <a:gd name="connsiteY10" fmla="*/ 614363 h 614363"/>
                <a:gd name="connsiteX11" fmla="*/ 224119 w 430289"/>
                <a:gd name="connsiteY11" fmla="*/ 565193 h 614363"/>
                <a:gd name="connsiteX12" fmla="*/ 392188 w 430289"/>
                <a:gd name="connsiteY12" fmla="*/ 285751 h 614363"/>
                <a:gd name="connsiteX13" fmla="*/ 358851 w 430289"/>
                <a:gd name="connsiteY13" fmla="*/ 230982 h 614363"/>
                <a:gd name="connsiteX14" fmla="*/ 430289 w 430289"/>
                <a:gd name="connsiteY14" fmla="*/ 214314 h 614363"/>
                <a:gd name="connsiteX15" fmla="*/ 380283 w 430289"/>
                <a:gd name="connsiteY15" fmla="*/ 14289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224119 w 430289"/>
                <a:gd name="connsiteY10" fmla="*/ 565193 h 614363"/>
                <a:gd name="connsiteX11" fmla="*/ 392188 w 430289"/>
                <a:gd name="connsiteY11" fmla="*/ 285751 h 614363"/>
                <a:gd name="connsiteX12" fmla="*/ 358851 w 430289"/>
                <a:gd name="connsiteY12" fmla="*/ 230982 h 614363"/>
                <a:gd name="connsiteX13" fmla="*/ 430289 w 430289"/>
                <a:gd name="connsiteY13" fmla="*/ 214314 h 614363"/>
                <a:gd name="connsiteX14" fmla="*/ 380283 w 430289"/>
                <a:gd name="connsiteY14" fmla="*/ 14289 h 614363"/>
                <a:gd name="connsiteX15" fmla="*/ 339802 w 430289"/>
                <a:gd name="connsiteY15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206171 w 430289"/>
                <a:gd name="connsiteY7" fmla="*/ 565193 h 614363"/>
                <a:gd name="connsiteX8" fmla="*/ 194545 w 430289"/>
                <a:gd name="connsiteY8" fmla="*/ 614363 h 614363"/>
                <a:gd name="connsiteX9" fmla="*/ 215145 w 430289"/>
                <a:gd name="connsiteY9" fmla="*/ 580113 h 614363"/>
                <a:gd name="connsiteX10" fmla="*/ 392188 w 430289"/>
                <a:gd name="connsiteY10" fmla="*/ 285751 h 614363"/>
                <a:gd name="connsiteX11" fmla="*/ 358851 w 430289"/>
                <a:gd name="connsiteY11" fmla="*/ 230982 h 614363"/>
                <a:gd name="connsiteX12" fmla="*/ 430289 w 430289"/>
                <a:gd name="connsiteY12" fmla="*/ 214314 h 614363"/>
                <a:gd name="connsiteX13" fmla="*/ 380283 w 430289"/>
                <a:gd name="connsiteY13" fmla="*/ 14289 h 614363"/>
                <a:gd name="connsiteX14" fmla="*/ 339802 w 430289"/>
                <a:gd name="connsiteY14" fmla="*/ 0 h 614363"/>
                <a:gd name="connsiteX0" fmla="*/ 339802 w 430289"/>
                <a:gd name="connsiteY0" fmla="*/ 0 h 614363"/>
                <a:gd name="connsiteX1" fmla="*/ 215145 w 430289"/>
                <a:gd name="connsiteY1" fmla="*/ 527238 h 614363"/>
                <a:gd name="connsiteX2" fmla="*/ 90487 w 430289"/>
                <a:gd name="connsiteY2" fmla="*/ 0 h 614363"/>
                <a:gd name="connsiteX3" fmla="*/ 50006 w 430289"/>
                <a:gd name="connsiteY3" fmla="*/ 14289 h 614363"/>
                <a:gd name="connsiteX4" fmla="*/ 0 w 430289"/>
                <a:gd name="connsiteY4" fmla="*/ 214314 h 614363"/>
                <a:gd name="connsiteX5" fmla="*/ 71438 w 430289"/>
                <a:gd name="connsiteY5" fmla="*/ 230982 h 614363"/>
                <a:gd name="connsiteX6" fmla="*/ 38101 w 430289"/>
                <a:gd name="connsiteY6" fmla="*/ 285751 h 614363"/>
                <a:gd name="connsiteX7" fmla="*/ 194545 w 430289"/>
                <a:gd name="connsiteY7" fmla="*/ 614363 h 614363"/>
                <a:gd name="connsiteX8" fmla="*/ 215145 w 430289"/>
                <a:gd name="connsiteY8" fmla="*/ 580113 h 614363"/>
                <a:gd name="connsiteX9" fmla="*/ 392188 w 430289"/>
                <a:gd name="connsiteY9" fmla="*/ 285751 h 614363"/>
                <a:gd name="connsiteX10" fmla="*/ 358851 w 430289"/>
                <a:gd name="connsiteY10" fmla="*/ 230982 h 614363"/>
                <a:gd name="connsiteX11" fmla="*/ 430289 w 430289"/>
                <a:gd name="connsiteY11" fmla="*/ 214314 h 614363"/>
                <a:gd name="connsiteX12" fmla="*/ 380283 w 430289"/>
                <a:gd name="connsiteY12" fmla="*/ 14289 h 614363"/>
                <a:gd name="connsiteX13" fmla="*/ 339802 w 430289"/>
                <a:gd name="connsiteY13" fmla="*/ 0 h 614363"/>
                <a:gd name="connsiteX0" fmla="*/ 339802 w 430289"/>
                <a:gd name="connsiteY0" fmla="*/ 0 h 580113"/>
                <a:gd name="connsiteX1" fmla="*/ 215145 w 430289"/>
                <a:gd name="connsiteY1" fmla="*/ 527238 h 580113"/>
                <a:gd name="connsiteX2" fmla="*/ 90487 w 430289"/>
                <a:gd name="connsiteY2" fmla="*/ 0 h 580113"/>
                <a:gd name="connsiteX3" fmla="*/ 50006 w 430289"/>
                <a:gd name="connsiteY3" fmla="*/ 14289 h 580113"/>
                <a:gd name="connsiteX4" fmla="*/ 0 w 430289"/>
                <a:gd name="connsiteY4" fmla="*/ 214314 h 580113"/>
                <a:gd name="connsiteX5" fmla="*/ 71438 w 430289"/>
                <a:gd name="connsiteY5" fmla="*/ 230982 h 580113"/>
                <a:gd name="connsiteX6" fmla="*/ 38101 w 430289"/>
                <a:gd name="connsiteY6" fmla="*/ 285751 h 580113"/>
                <a:gd name="connsiteX7" fmla="*/ 215145 w 430289"/>
                <a:gd name="connsiteY7" fmla="*/ 580113 h 580113"/>
                <a:gd name="connsiteX8" fmla="*/ 392188 w 430289"/>
                <a:gd name="connsiteY8" fmla="*/ 285751 h 580113"/>
                <a:gd name="connsiteX9" fmla="*/ 358851 w 430289"/>
                <a:gd name="connsiteY9" fmla="*/ 230982 h 580113"/>
                <a:gd name="connsiteX10" fmla="*/ 430289 w 430289"/>
                <a:gd name="connsiteY10" fmla="*/ 214314 h 580113"/>
                <a:gd name="connsiteX11" fmla="*/ 380283 w 430289"/>
                <a:gd name="connsiteY11" fmla="*/ 14289 h 580113"/>
                <a:gd name="connsiteX12" fmla="*/ 339802 w 430289"/>
                <a:gd name="connsiteY12" fmla="*/ 0 h 5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289" h="580113">
                  <a:moveTo>
                    <a:pt x="339802" y="0"/>
                  </a:moveTo>
                  <a:lnTo>
                    <a:pt x="215145" y="527238"/>
                  </a:lnTo>
                  <a:lnTo>
                    <a:pt x="90487" y="0"/>
                  </a:lnTo>
                  <a:lnTo>
                    <a:pt x="50006" y="14289"/>
                  </a:lnTo>
                  <a:lnTo>
                    <a:pt x="0" y="214314"/>
                  </a:lnTo>
                  <a:lnTo>
                    <a:pt x="71438" y="230982"/>
                  </a:lnTo>
                  <a:lnTo>
                    <a:pt x="38101" y="285751"/>
                  </a:lnTo>
                  <a:lnTo>
                    <a:pt x="215145" y="580113"/>
                  </a:lnTo>
                  <a:lnTo>
                    <a:pt x="392188" y="285751"/>
                  </a:lnTo>
                  <a:lnTo>
                    <a:pt x="358851" y="230982"/>
                  </a:lnTo>
                  <a:lnTo>
                    <a:pt x="430289" y="214314"/>
                  </a:lnTo>
                  <a:lnTo>
                    <a:pt x="380283" y="14289"/>
                  </a:lnTo>
                  <a:lnTo>
                    <a:pt x="339802" y="0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61" name="グループ化 360">
            <a:extLst>
              <a:ext uri="{FF2B5EF4-FFF2-40B4-BE49-F238E27FC236}">
                <a16:creationId xmlns:a16="http://schemas.microsoft.com/office/drawing/2014/main" id="{EA5351BF-06B4-4E56-A04D-483618165296}"/>
              </a:ext>
            </a:extLst>
          </p:cNvPr>
          <p:cNvGrpSpPr>
            <a:grpSpLocks noChangeAspect="1"/>
          </p:cNvGrpSpPr>
          <p:nvPr/>
        </p:nvGrpSpPr>
        <p:grpSpPr>
          <a:xfrm>
            <a:off x="724002" y="4642940"/>
            <a:ext cx="913951" cy="1651825"/>
            <a:chOff x="623250" y="3158233"/>
            <a:chExt cx="1523251" cy="2753042"/>
          </a:xfrm>
        </p:grpSpPr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C7CB573D-69D0-4613-9F03-944AA62C6DEA}"/>
                </a:ext>
              </a:extLst>
            </p:cNvPr>
            <p:cNvSpPr/>
            <p:nvPr/>
          </p:nvSpPr>
          <p:spPr>
            <a:xfrm flipH="1">
              <a:off x="770182" y="4861728"/>
              <a:ext cx="1227108" cy="911965"/>
            </a:xfrm>
            <a:custGeom>
              <a:avLst/>
              <a:gdLst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7108" h="911965">
                  <a:moveTo>
                    <a:pt x="732870" y="0"/>
                  </a:moveTo>
                  <a:lnTo>
                    <a:pt x="613554" y="119316"/>
                  </a:lnTo>
                  <a:lnTo>
                    <a:pt x="494238" y="0"/>
                  </a:lnTo>
                  <a:lnTo>
                    <a:pt x="0" y="361157"/>
                  </a:lnTo>
                  <a:lnTo>
                    <a:pt x="153773" y="911965"/>
                  </a:lnTo>
                  <a:lnTo>
                    <a:pt x="283389" y="911965"/>
                  </a:lnTo>
                  <a:lnTo>
                    <a:pt x="220536" y="407498"/>
                  </a:lnTo>
                  <a:lnTo>
                    <a:pt x="613554" y="234710"/>
                  </a:lnTo>
                  <a:lnTo>
                    <a:pt x="1006572" y="407498"/>
                  </a:lnTo>
                  <a:lnTo>
                    <a:pt x="943719" y="911965"/>
                  </a:lnTo>
                  <a:lnTo>
                    <a:pt x="1073335" y="911965"/>
                  </a:lnTo>
                  <a:lnTo>
                    <a:pt x="1227108" y="361157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430">
              <a:extLst>
                <a:ext uri="{FF2B5EF4-FFF2-40B4-BE49-F238E27FC236}">
                  <a16:creationId xmlns:a16="http://schemas.microsoft.com/office/drawing/2014/main" id="{C9A8BDA2-893D-4EA1-B8F5-B9A5B951C8AA}"/>
                </a:ext>
              </a:extLst>
            </p:cNvPr>
            <p:cNvSpPr/>
            <p:nvPr/>
          </p:nvSpPr>
          <p:spPr>
            <a:xfrm>
              <a:off x="824688" y="576840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フリーフォーム 430">
              <a:extLst>
                <a:ext uri="{FF2B5EF4-FFF2-40B4-BE49-F238E27FC236}">
                  <a16:creationId xmlns:a16="http://schemas.microsoft.com/office/drawing/2014/main" id="{02697B1E-0705-4663-B0F7-B3EDA33AA5DA}"/>
                </a:ext>
              </a:extLst>
            </p:cNvPr>
            <p:cNvSpPr/>
            <p:nvPr/>
          </p:nvSpPr>
          <p:spPr>
            <a:xfrm flipH="1">
              <a:off x="1704456" y="576840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A9717B5A-AA5D-413A-885B-35A108EDACE6}"/>
                </a:ext>
              </a:extLst>
            </p:cNvPr>
            <p:cNvGrpSpPr/>
            <p:nvPr/>
          </p:nvGrpSpPr>
          <p:grpSpPr>
            <a:xfrm>
              <a:off x="1061013" y="3515496"/>
              <a:ext cx="664670" cy="1574021"/>
              <a:chOff x="1061013" y="3515496"/>
              <a:chExt cx="664670" cy="1574021"/>
            </a:xfrm>
          </p:grpSpPr>
          <p:sp>
            <p:nvSpPr>
              <p:cNvPr id="386" name="円/楕円 637">
                <a:extLst>
                  <a:ext uri="{FF2B5EF4-FFF2-40B4-BE49-F238E27FC236}">
                    <a16:creationId xmlns:a16="http://schemas.microsoft.com/office/drawing/2014/main" id="{170DEB0B-999B-474A-B715-ADBC851FDDAC}"/>
                  </a:ext>
                </a:extLst>
              </p:cNvPr>
              <p:cNvSpPr/>
              <p:nvPr/>
            </p:nvSpPr>
            <p:spPr>
              <a:xfrm rot="1800000" flipH="1">
                <a:off x="1340098" y="3558858"/>
                <a:ext cx="289242" cy="293907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7" name="円/楕円 636">
                <a:extLst>
                  <a:ext uri="{FF2B5EF4-FFF2-40B4-BE49-F238E27FC236}">
                    <a16:creationId xmlns:a16="http://schemas.microsoft.com/office/drawing/2014/main" id="{34F69062-CEAE-496C-9B25-78DACC7A36E4}"/>
                  </a:ext>
                </a:extLst>
              </p:cNvPr>
              <p:cNvSpPr/>
              <p:nvPr/>
            </p:nvSpPr>
            <p:spPr>
              <a:xfrm rot="19800000">
                <a:off x="1125665" y="3515496"/>
                <a:ext cx="375259" cy="283418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8" name="円/楕円 614">
                <a:extLst>
                  <a:ext uri="{FF2B5EF4-FFF2-40B4-BE49-F238E27FC236}">
                    <a16:creationId xmlns:a16="http://schemas.microsoft.com/office/drawing/2014/main" id="{4A92E010-21F5-43E2-88D9-C681B8E23429}"/>
                  </a:ext>
                </a:extLst>
              </p:cNvPr>
              <p:cNvSpPr/>
              <p:nvPr/>
            </p:nvSpPr>
            <p:spPr>
              <a:xfrm rot="900000" flipH="1">
                <a:off x="1550807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9" name="円/楕円 613">
                <a:extLst>
                  <a:ext uri="{FF2B5EF4-FFF2-40B4-BE49-F238E27FC236}">
                    <a16:creationId xmlns:a16="http://schemas.microsoft.com/office/drawing/2014/main" id="{B353522B-EC48-4142-8426-75A0EE43604C}"/>
                  </a:ext>
                </a:extLst>
              </p:cNvPr>
              <p:cNvSpPr/>
              <p:nvPr/>
            </p:nvSpPr>
            <p:spPr>
              <a:xfrm rot="20700000">
                <a:off x="1126368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0" name="台形 389">
                <a:extLst>
                  <a:ext uri="{FF2B5EF4-FFF2-40B4-BE49-F238E27FC236}">
                    <a16:creationId xmlns:a16="http://schemas.microsoft.com/office/drawing/2014/main" id="{996CBE4A-96E3-4E08-A209-A623AE238697}"/>
                  </a:ext>
                </a:extLst>
              </p:cNvPr>
              <p:cNvSpPr/>
              <p:nvPr/>
            </p:nvSpPr>
            <p:spPr>
              <a:xfrm>
                <a:off x="1289267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1" name="台形 390">
                <a:extLst>
                  <a:ext uri="{FF2B5EF4-FFF2-40B4-BE49-F238E27FC236}">
                    <a16:creationId xmlns:a16="http://schemas.microsoft.com/office/drawing/2014/main" id="{279258CE-9AC3-4784-A5D3-76289480EF66}"/>
                  </a:ext>
                </a:extLst>
              </p:cNvPr>
              <p:cNvSpPr/>
              <p:nvPr/>
            </p:nvSpPr>
            <p:spPr>
              <a:xfrm rot="10800000">
                <a:off x="1214574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2" name="台形 391">
                <a:extLst>
                  <a:ext uri="{FF2B5EF4-FFF2-40B4-BE49-F238E27FC236}">
                    <a16:creationId xmlns:a16="http://schemas.microsoft.com/office/drawing/2014/main" id="{00BFE2D1-7312-49F1-AFB2-42C69F202F84}"/>
                  </a:ext>
                </a:extLst>
              </p:cNvPr>
              <p:cNvSpPr/>
              <p:nvPr/>
            </p:nvSpPr>
            <p:spPr>
              <a:xfrm rot="10800000" flipV="1">
                <a:off x="1337963" y="4171307"/>
                <a:ext cx="89340" cy="45131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3" name="円/楕円 446">
                <a:extLst>
                  <a:ext uri="{FF2B5EF4-FFF2-40B4-BE49-F238E27FC236}">
                    <a16:creationId xmlns:a16="http://schemas.microsoft.com/office/drawing/2014/main" id="{67E551D6-9501-49B3-8307-531B4156BB2A}"/>
                  </a:ext>
                </a:extLst>
              </p:cNvPr>
              <p:cNvSpPr/>
              <p:nvPr/>
            </p:nvSpPr>
            <p:spPr>
              <a:xfrm>
                <a:off x="1172442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4" name="フリーフォーム 454">
                <a:extLst>
                  <a:ext uri="{FF2B5EF4-FFF2-40B4-BE49-F238E27FC236}">
                    <a16:creationId xmlns:a16="http://schemas.microsoft.com/office/drawing/2014/main" id="{6ED1A280-0886-4B40-A08E-981A6EB5AF8F}"/>
                  </a:ext>
                </a:extLst>
              </p:cNvPr>
              <p:cNvSpPr/>
              <p:nvPr/>
            </p:nvSpPr>
            <p:spPr>
              <a:xfrm>
                <a:off x="1061013" y="4097337"/>
                <a:ext cx="664670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123712 w 618485"/>
                  <a:gd name="connsiteY0" fmla="*/ 0 h 992180"/>
                  <a:gd name="connsiteX1" fmla="*/ 179021 w 618485"/>
                  <a:gd name="connsiteY1" fmla="*/ 0 h 992180"/>
                  <a:gd name="connsiteX2" fmla="*/ 325177 w 618485"/>
                  <a:gd name="connsiteY2" fmla="*/ 525283 h 992180"/>
                  <a:gd name="connsiteX3" fmla="*/ 471333 w 618485"/>
                  <a:gd name="connsiteY3" fmla="*/ 0 h 992180"/>
                  <a:gd name="connsiteX4" fmla="*/ 519528 w 618485"/>
                  <a:gd name="connsiteY4" fmla="*/ 0 h 992180"/>
                  <a:gd name="connsiteX5" fmla="*/ 618485 w 618485"/>
                  <a:gd name="connsiteY5" fmla="*/ 101424 h 992180"/>
                  <a:gd name="connsiteX6" fmla="*/ 548615 w 618485"/>
                  <a:gd name="connsiteY6" fmla="*/ 638690 h 992180"/>
                  <a:gd name="connsiteX7" fmla="*/ 614664 w 618485"/>
                  <a:gd name="connsiteY7" fmla="*/ 948532 h 992180"/>
                  <a:gd name="connsiteX8" fmla="*/ 348413 w 618485"/>
                  <a:gd name="connsiteY8" fmla="*/ 992180 h 992180"/>
                  <a:gd name="connsiteX9" fmla="*/ 314742 w 618485"/>
                  <a:gd name="connsiteY9" fmla="*/ 940147 h 992180"/>
                  <a:gd name="connsiteX10" fmla="*/ 282390 w 618485"/>
                  <a:gd name="connsiteY10" fmla="*/ 990141 h 992180"/>
                  <a:gd name="connsiteX11" fmla="*/ 0 w 618485"/>
                  <a:gd name="connsiteY11" fmla="*/ 908051 h 992180"/>
                  <a:gd name="connsiteX12" fmla="*/ 94626 w 618485"/>
                  <a:gd name="connsiteY12" fmla="*/ 638688 h 992180"/>
                  <a:gd name="connsiteX13" fmla="*/ 24755 w 618485"/>
                  <a:gd name="connsiteY13" fmla="*/ 101424 h 992180"/>
                  <a:gd name="connsiteX14" fmla="*/ 123712 w 618485"/>
                  <a:gd name="connsiteY14" fmla="*/ 0 h 992180"/>
                  <a:gd name="connsiteX0" fmla="*/ 123712 w 664670"/>
                  <a:gd name="connsiteY0" fmla="*/ 0 h 992180"/>
                  <a:gd name="connsiteX1" fmla="*/ 179021 w 664670"/>
                  <a:gd name="connsiteY1" fmla="*/ 0 h 992180"/>
                  <a:gd name="connsiteX2" fmla="*/ 325177 w 664670"/>
                  <a:gd name="connsiteY2" fmla="*/ 525283 h 992180"/>
                  <a:gd name="connsiteX3" fmla="*/ 471333 w 664670"/>
                  <a:gd name="connsiteY3" fmla="*/ 0 h 992180"/>
                  <a:gd name="connsiteX4" fmla="*/ 519528 w 664670"/>
                  <a:gd name="connsiteY4" fmla="*/ 0 h 992180"/>
                  <a:gd name="connsiteX5" fmla="*/ 618485 w 664670"/>
                  <a:gd name="connsiteY5" fmla="*/ 101424 h 992180"/>
                  <a:gd name="connsiteX6" fmla="*/ 548615 w 664670"/>
                  <a:gd name="connsiteY6" fmla="*/ 638690 h 992180"/>
                  <a:gd name="connsiteX7" fmla="*/ 664670 w 664670"/>
                  <a:gd name="connsiteY7" fmla="*/ 924720 h 992180"/>
                  <a:gd name="connsiteX8" fmla="*/ 348413 w 664670"/>
                  <a:gd name="connsiteY8" fmla="*/ 992180 h 992180"/>
                  <a:gd name="connsiteX9" fmla="*/ 314742 w 664670"/>
                  <a:gd name="connsiteY9" fmla="*/ 940147 h 992180"/>
                  <a:gd name="connsiteX10" fmla="*/ 282390 w 664670"/>
                  <a:gd name="connsiteY10" fmla="*/ 990141 h 992180"/>
                  <a:gd name="connsiteX11" fmla="*/ 0 w 664670"/>
                  <a:gd name="connsiteY11" fmla="*/ 908051 h 992180"/>
                  <a:gd name="connsiteX12" fmla="*/ 94626 w 664670"/>
                  <a:gd name="connsiteY12" fmla="*/ 638688 h 992180"/>
                  <a:gd name="connsiteX13" fmla="*/ 24755 w 664670"/>
                  <a:gd name="connsiteY13" fmla="*/ 101424 h 992180"/>
                  <a:gd name="connsiteX14" fmla="*/ 123712 w 664670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64670" h="992180">
                    <a:moveTo>
                      <a:pt x="123712" y="0"/>
                    </a:moveTo>
                    <a:lnTo>
                      <a:pt x="179021" y="0"/>
                    </a:lnTo>
                    <a:lnTo>
                      <a:pt x="325177" y="525283"/>
                    </a:lnTo>
                    <a:lnTo>
                      <a:pt x="471333" y="0"/>
                    </a:lnTo>
                    <a:lnTo>
                      <a:pt x="519528" y="0"/>
                    </a:lnTo>
                    <a:cubicBezTo>
                      <a:pt x="574180" y="0"/>
                      <a:pt x="618485" y="45410"/>
                      <a:pt x="618485" y="101424"/>
                    </a:cubicBezTo>
                    <a:lnTo>
                      <a:pt x="548615" y="638690"/>
                    </a:lnTo>
                    <a:lnTo>
                      <a:pt x="664670" y="924720"/>
                    </a:lnTo>
                    <a:lnTo>
                      <a:pt x="348413" y="992180"/>
                    </a:lnTo>
                    <a:lnTo>
                      <a:pt x="314742" y="940147"/>
                    </a:lnTo>
                    <a:lnTo>
                      <a:pt x="282390" y="990141"/>
                    </a:lnTo>
                    <a:lnTo>
                      <a:pt x="0" y="908051"/>
                    </a:lnTo>
                    <a:lnTo>
                      <a:pt x="94626" y="638688"/>
                    </a:lnTo>
                    <a:lnTo>
                      <a:pt x="24755" y="101424"/>
                    </a:lnTo>
                    <a:cubicBezTo>
                      <a:pt x="24755" y="45410"/>
                      <a:pt x="69060" y="0"/>
                      <a:pt x="123712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5" name="台形 394">
                <a:extLst>
                  <a:ext uri="{FF2B5EF4-FFF2-40B4-BE49-F238E27FC236}">
                    <a16:creationId xmlns:a16="http://schemas.microsoft.com/office/drawing/2014/main" id="{E018B405-A58D-406B-9B3A-AD97B03DE32C}"/>
                  </a:ext>
                </a:extLst>
              </p:cNvPr>
              <p:cNvSpPr/>
              <p:nvPr/>
            </p:nvSpPr>
            <p:spPr>
              <a:xfrm rot="10800000">
                <a:off x="1337963" y="4097334"/>
                <a:ext cx="89340" cy="7397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6" name="フリーフォーム 466">
                <a:extLst>
                  <a:ext uri="{FF2B5EF4-FFF2-40B4-BE49-F238E27FC236}">
                    <a16:creationId xmlns:a16="http://schemas.microsoft.com/office/drawing/2014/main" id="{584E356C-0C87-4E7C-A3F1-C755C74198BA}"/>
                  </a:ext>
                </a:extLst>
              </p:cNvPr>
              <p:cNvSpPr/>
              <p:nvPr/>
            </p:nvSpPr>
            <p:spPr>
              <a:xfrm rot="10800000">
                <a:off x="1214574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7" name="フリーフォーム 467">
                <a:extLst>
                  <a:ext uri="{FF2B5EF4-FFF2-40B4-BE49-F238E27FC236}">
                    <a16:creationId xmlns:a16="http://schemas.microsoft.com/office/drawing/2014/main" id="{8B4BC5A2-16FD-4F4A-A775-312DA486F2F3}"/>
                  </a:ext>
                </a:extLst>
              </p:cNvPr>
              <p:cNvSpPr/>
              <p:nvPr/>
            </p:nvSpPr>
            <p:spPr>
              <a:xfrm flipH="1">
                <a:off x="1167489" y="4081462"/>
                <a:ext cx="430289" cy="580113"/>
              </a:xfrm>
              <a:custGeom>
                <a:avLst/>
                <a:gdLst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35744 w 430289"/>
                  <a:gd name="connsiteY10" fmla="*/ 614363 h 614363"/>
                  <a:gd name="connsiteX11" fmla="*/ 224119 w 430289"/>
                  <a:gd name="connsiteY11" fmla="*/ 565193 h 614363"/>
                  <a:gd name="connsiteX12" fmla="*/ 392188 w 430289"/>
                  <a:gd name="connsiteY12" fmla="*/ 285751 h 614363"/>
                  <a:gd name="connsiteX13" fmla="*/ 358851 w 430289"/>
                  <a:gd name="connsiteY13" fmla="*/ 230982 h 614363"/>
                  <a:gd name="connsiteX14" fmla="*/ 430289 w 430289"/>
                  <a:gd name="connsiteY14" fmla="*/ 214314 h 614363"/>
                  <a:gd name="connsiteX15" fmla="*/ 380283 w 430289"/>
                  <a:gd name="connsiteY15" fmla="*/ 14289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24119 w 430289"/>
                  <a:gd name="connsiteY10" fmla="*/ 565193 h 614363"/>
                  <a:gd name="connsiteX11" fmla="*/ 392188 w 430289"/>
                  <a:gd name="connsiteY11" fmla="*/ 285751 h 614363"/>
                  <a:gd name="connsiteX12" fmla="*/ 358851 w 430289"/>
                  <a:gd name="connsiteY12" fmla="*/ 230982 h 614363"/>
                  <a:gd name="connsiteX13" fmla="*/ 430289 w 430289"/>
                  <a:gd name="connsiteY13" fmla="*/ 214314 h 614363"/>
                  <a:gd name="connsiteX14" fmla="*/ 380283 w 430289"/>
                  <a:gd name="connsiteY14" fmla="*/ 14289 h 614363"/>
                  <a:gd name="connsiteX15" fmla="*/ 339802 w 430289"/>
                  <a:gd name="connsiteY15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392188 w 430289"/>
                  <a:gd name="connsiteY10" fmla="*/ 285751 h 614363"/>
                  <a:gd name="connsiteX11" fmla="*/ 358851 w 430289"/>
                  <a:gd name="connsiteY11" fmla="*/ 230982 h 614363"/>
                  <a:gd name="connsiteX12" fmla="*/ 430289 w 430289"/>
                  <a:gd name="connsiteY12" fmla="*/ 214314 h 614363"/>
                  <a:gd name="connsiteX13" fmla="*/ 380283 w 430289"/>
                  <a:gd name="connsiteY13" fmla="*/ 14289 h 614363"/>
                  <a:gd name="connsiteX14" fmla="*/ 339802 w 430289"/>
                  <a:gd name="connsiteY14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194545 w 430289"/>
                  <a:gd name="connsiteY7" fmla="*/ 614363 h 614363"/>
                  <a:gd name="connsiteX8" fmla="*/ 215145 w 430289"/>
                  <a:gd name="connsiteY8" fmla="*/ 580113 h 614363"/>
                  <a:gd name="connsiteX9" fmla="*/ 392188 w 430289"/>
                  <a:gd name="connsiteY9" fmla="*/ 285751 h 614363"/>
                  <a:gd name="connsiteX10" fmla="*/ 358851 w 430289"/>
                  <a:gd name="connsiteY10" fmla="*/ 230982 h 614363"/>
                  <a:gd name="connsiteX11" fmla="*/ 430289 w 430289"/>
                  <a:gd name="connsiteY11" fmla="*/ 214314 h 614363"/>
                  <a:gd name="connsiteX12" fmla="*/ 380283 w 430289"/>
                  <a:gd name="connsiteY12" fmla="*/ 14289 h 614363"/>
                  <a:gd name="connsiteX13" fmla="*/ 339802 w 430289"/>
                  <a:gd name="connsiteY13" fmla="*/ 0 h 614363"/>
                  <a:gd name="connsiteX0" fmla="*/ 339802 w 430289"/>
                  <a:gd name="connsiteY0" fmla="*/ 0 h 580113"/>
                  <a:gd name="connsiteX1" fmla="*/ 215145 w 430289"/>
                  <a:gd name="connsiteY1" fmla="*/ 527238 h 580113"/>
                  <a:gd name="connsiteX2" fmla="*/ 90487 w 430289"/>
                  <a:gd name="connsiteY2" fmla="*/ 0 h 580113"/>
                  <a:gd name="connsiteX3" fmla="*/ 50006 w 430289"/>
                  <a:gd name="connsiteY3" fmla="*/ 14289 h 580113"/>
                  <a:gd name="connsiteX4" fmla="*/ 0 w 430289"/>
                  <a:gd name="connsiteY4" fmla="*/ 214314 h 580113"/>
                  <a:gd name="connsiteX5" fmla="*/ 71438 w 430289"/>
                  <a:gd name="connsiteY5" fmla="*/ 230982 h 580113"/>
                  <a:gd name="connsiteX6" fmla="*/ 38101 w 430289"/>
                  <a:gd name="connsiteY6" fmla="*/ 285751 h 580113"/>
                  <a:gd name="connsiteX7" fmla="*/ 215145 w 430289"/>
                  <a:gd name="connsiteY7" fmla="*/ 580113 h 580113"/>
                  <a:gd name="connsiteX8" fmla="*/ 392188 w 430289"/>
                  <a:gd name="connsiteY8" fmla="*/ 285751 h 580113"/>
                  <a:gd name="connsiteX9" fmla="*/ 358851 w 430289"/>
                  <a:gd name="connsiteY9" fmla="*/ 230982 h 580113"/>
                  <a:gd name="connsiteX10" fmla="*/ 430289 w 430289"/>
                  <a:gd name="connsiteY10" fmla="*/ 214314 h 580113"/>
                  <a:gd name="connsiteX11" fmla="*/ 380283 w 430289"/>
                  <a:gd name="connsiteY11" fmla="*/ 14289 h 580113"/>
                  <a:gd name="connsiteX12" fmla="*/ 339802 w 430289"/>
                  <a:gd name="connsiteY12" fmla="*/ 0 h 58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0289" h="580113">
                    <a:moveTo>
                      <a:pt x="339802" y="0"/>
                    </a:moveTo>
                    <a:lnTo>
                      <a:pt x="215145" y="527238"/>
                    </a:lnTo>
                    <a:lnTo>
                      <a:pt x="90487" y="0"/>
                    </a:lnTo>
                    <a:lnTo>
                      <a:pt x="50006" y="14289"/>
                    </a:lnTo>
                    <a:lnTo>
                      <a:pt x="0" y="214314"/>
                    </a:lnTo>
                    <a:lnTo>
                      <a:pt x="71438" y="230982"/>
                    </a:lnTo>
                    <a:lnTo>
                      <a:pt x="38101" y="285751"/>
                    </a:lnTo>
                    <a:lnTo>
                      <a:pt x="215145" y="580113"/>
                    </a:lnTo>
                    <a:lnTo>
                      <a:pt x="392188" y="285751"/>
                    </a:lnTo>
                    <a:lnTo>
                      <a:pt x="358851" y="230982"/>
                    </a:lnTo>
                    <a:lnTo>
                      <a:pt x="430289" y="214314"/>
                    </a:lnTo>
                    <a:lnTo>
                      <a:pt x="380283" y="14289"/>
                    </a:lnTo>
                    <a:lnTo>
                      <a:pt x="339802" y="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8" name="円/楕円 468">
                <a:extLst>
                  <a:ext uri="{FF2B5EF4-FFF2-40B4-BE49-F238E27FC236}">
                    <a16:creationId xmlns:a16="http://schemas.microsoft.com/office/drawing/2014/main" id="{4C3B9044-9922-4F75-B84B-A1129740F65A}"/>
                  </a:ext>
                </a:extLst>
              </p:cNvPr>
              <p:cNvSpPr/>
              <p:nvPr/>
            </p:nvSpPr>
            <p:spPr>
              <a:xfrm>
                <a:off x="1355278" y="4735549"/>
                <a:ext cx="45719" cy="45719"/>
              </a:xfrm>
              <a:prstGeom prst="ellipse">
                <a:avLst/>
              </a:pr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9" name="円/楕円 469">
                <a:extLst>
                  <a:ext uri="{FF2B5EF4-FFF2-40B4-BE49-F238E27FC236}">
                    <a16:creationId xmlns:a16="http://schemas.microsoft.com/office/drawing/2014/main" id="{6C2E9DFE-4331-42B7-8AB3-61A3EF658335}"/>
                  </a:ext>
                </a:extLst>
              </p:cNvPr>
              <p:cNvSpPr/>
              <p:nvPr/>
            </p:nvSpPr>
            <p:spPr>
              <a:xfrm>
                <a:off x="1355278" y="4883187"/>
                <a:ext cx="45719" cy="45719"/>
              </a:xfrm>
              <a:prstGeom prst="ellipse">
                <a:avLst/>
              </a:pr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0" name="片側の 2 つの角を丸めた四角形 470">
                <a:extLst>
                  <a:ext uri="{FF2B5EF4-FFF2-40B4-BE49-F238E27FC236}">
                    <a16:creationId xmlns:a16="http://schemas.microsoft.com/office/drawing/2014/main" id="{6EEC1F9A-BFF9-42B6-803F-DCDA82E2177E}"/>
                  </a:ext>
                </a:extLst>
              </p:cNvPr>
              <p:cNvSpPr/>
              <p:nvPr/>
            </p:nvSpPr>
            <p:spPr>
              <a:xfrm rot="9900000">
                <a:off x="1571209" y="4782380"/>
                <a:ext cx="66597" cy="175442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1" name="片側の 2 つの角を丸めた四角形 471">
                <a:extLst>
                  <a:ext uri="{FF2B5EF4-FFF2-40B4-BE49-F238E27FC236}">
                    <a16:creationId xmlns:a16="http://schemas.microsoft.com/office/drawing/2014/main" id="{1A7C257C-432C-4456-B5FD-51BD0BA3645A}"/>
                  </a:ext>
                </a:extLst>
              </p:cNvPr>
              <p:cNvSpPr/>
              <p:nvPr/>
            </p:nvSpPr>
            <p:spPr>
              <a:xfrm rot="11700000" flipH="1">
                <a:off x="1122831" y="4782380"/>
                <a:ext cx="66597" cy="175442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2" name="フリーフォーム 640">
                <a:extLst>
                  <a:ext uri="{FF2B5EF4-FFF2-40B4-BE49-F238E27FC236}">
                    <a16:creationId xmlns:a16="http://schemas.microsoft.com/office/drawing/2014/main" id="{211540D2-E691-4B2E-87F0-3866906F1401}"/>
                  </a:ext>
                </a:extLst>
              </p:cNvPr>
              <p:cNvSpPr/>
              <p:nvPr/>
            </p:nvSpPr>
            <p:spPr>
              <a:xfrm rot="1800000">
                <a:off x="1206127" y="3535516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3" name="フリーフォーム 641">
                <a:extLst>
                  <a:ext uri="{FF2B5EF4-FFF2-40B4-BE49-F238E27FC236}">
                    <a16:creationId xmlns:a16="http://schemas.microsoft.com/office/drawing/2014/main" id="{0152A694-1B27-466A-AC2C-F4A189F12837}"/>
                  </a:ext>
                </a:extLst>
              </p:cNvPr>
              <p:cNvSpPr/>
              <p:nvPr/>
            </p:nvSpPr>
            <p:spPr>
              <a:xfrm rot="1800000">
                <a:off x="1254702" y="3523792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561D29A5-C98D-40F9-9ADB-412E872FB9AE}"/>
                </a:ext>
              </a:extLst>
            </p:cNvPr>
            <p:cNvGrpSpPr/>
            <p:nvPr/>
          </p:nvGrpSpPr>
          <p:grpSpPr>
            <a:xfrm>
              <a:off x="623250" y="3158233"/>
              <a:ext cx="564115" cy="1035191"/>
              <a:chOff x="623250" y="3158233"/>
              <a:chExt cx="564115" cy="1035191"/>
            </a:xfrm>
          </p:grpSpPr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3A0E004D-63CB-49CB-B226-142C5A0866DD}"/>
                  </a:ext>
                </a:extLst>
              </p:cNvPr>
              <p:cNvSpPr/>
              <p:nvPr/>
            </p:nvSpPr>
            <p:spPr>
              <a:xfrm rot="3600000">
                <a:off x="563328" y="3218155"/>
                <a:ext cx="358749" cy="238905"/>
              </a:xfrm>
              <a:custGeom>
                <a:avLst/>
                <a:gdLst>
                  <a:gd name="connsiteX0" fmla="*/ 18924 w 404746"/>
                  <a:gd name="connsiteY0" fmla="*/ 156973 h 249177"/>
                  <a:gd name="connsiteX1" fmla="*/ 22715 w 404746"/>
                  <a:gd name="connsiteY1" fmla="*/ 149162 h 249177"/>
                  <a:gd name="connsiteX2" fmla="*/ 38398 w 404746"/>
                  <a:gd name="connsiteY2" fmla="*/ 139061 h 249177"/>
                  <a:gd name="connsiteX3" fmla="*/ 91554 w 404746"/>
                  <a:gd name="connsiteY3" fmla="*/ 126396 h 249177"/>
                  <a:gd name="connsiteX4" fmla="*/ 130199 w 404746"/>
                  <a:gd name="connsiteY4" fmla="*/ 99941 h 249177"/>
                  <a:gd name="connsiteX5" fmla="*/ 132708 w 404746"/>
                  <a:gd name="connsiteY5" fmla="*/ 96772 h 249177"/>
                  <a:gd name="connsiteX6" fmla="*/ 96009 w 404746"/>
                  <a:gd name="connsiteY6" fmla="*/ 96772 h 249177"/>
                  <a:gd name="connsiteX7" fmla="*/ 73538 w 404746"/>
                  <a:gd name="connsiteY7" fmla="*/ 72409 h 249177"/>
                  <a:gd name="connsiteX8" fmla="*/ 96009 w 404746"/>
                  <a:gd name="connsiteY8" fmla="*/ 48046 h 249177"/>
                  <a:gd name="connsiteX9" fmla="*/ 171280 w 404746"/>
                  <a:gd name="connsiteY9" fmla="*/ 48046 h 249177"/>
                  <a:gd name="connsiteX10" fmla="*/ 193793 w 404746"/>
                  <a:gd name="connsiteY10" fmla="*/ 19606 h 249177"/>
                  <a:gd name="connsiteX11" fmla="*/ 248941 w 404746"/>
                  <a:gd name="connsiteY11" fmla="*/ 2659 h 249177"/>
                  <a:gd name="connsiteX12" fmla="*/ 259404 w 404746"/>
                  <a:gd name="connsiteY12" fmla="*/ 9004 h 249177"/>
                  <a:gd name="connsiteX13" fmla="*/ 404746 w 404746"/>
                  <a:gd name="connsiteY13" fmla="*/ 38863 h 249177"/>
                  <a:gd name="connsiteX14" fmla="*/ 383660 w 404746"/>
                  <a:gd name="connsiteY14" fmla="*/ 141502 h 249177"/>
                  <a:gd name="connsiteX15" fmla="*/ 254900 w 404746"/>
                  <a:gd name="connsiteY15" fmla="*/ 115050 h 249177"/>
                  <a:gd name="connsiteX16" fmla="*/ 231627 w 404746"/>
                  <a:gd name="connsiteY16" fmla="*/ 144450 h 249177"/>
                  <a:gd name="connsiteX17" fmla="*/ 228931 w 404746"/>
                  <a:gd name="connsiteY17" fmla="*/ 149181 h 249177"/>
                  <a:gd name="connsiteX18" fmla="*/ 209971 w 404746"/>
                  <a:gd name="connsiteY18" fmla="*/ 171807 h 249177"/>
                  <a:gd name="connsiteX19" fmla="*/ 205020 w 404746"/>
                  <a:gd name="connsiteY19" fmla="*/ 178061 h 249177"/>
                  <a:gd name="connsiteX20" fmla="*/ 204858 w 404746"/>
                  <a:gd name="connsiteY20" fmla="*/ 177909 h 249177"/>
                  <a:gd name="connsiteX21" fmla="*/ 173225 w 404746"/>
                  <a:gd name="connsiteY21" fmla="*/ 215657 h 249177"/>
                  <a:gd name="connsiteX22" fmla="*/ 171336 w 404746"/>
                  <a:gd name="connsiteY22" fmla="*/ 217234 h 249177"/>
                  <a:gd name="connsiteX23" fmla="*/ 171241 w 404746"/>
                  <a:gd name="connsiteY23" fmla="*/ 217313 h 249177"/>
                  <a:gd name="connsiteX24" fmla="*/ 166295 w 404746"/>
                  <a:gd name="connsiteY24" fmla="*/ 221249 h 249177"/>
                  <a:gd name="connsiteX25" fmla="*/ 164678 w 404746"/>
                  <a:gd name="connsiteY25" fmla="*/ 222536 h 249177"/>
                  <a:gd name="connsiteX26" fmla="*/ 120081 w 404746"/>
                  <a:gd name="connsiteY26" fmla="*/ 246499 h 249177"/>
                  <a:gd name="connsiteX27" fmla="*/ 93337 w 404746"/>
                  <a:gd name="connsiteY27" fmla="*/ 238990 h 249177"/>
                  <a:gd name="connsiteX28" fmla="*/ 92371 w 404746"/>
                  <a:gd name="connsiteY28" fmla="*/ 234537 h 249177"/>
                  <a:gd name="connsiteX29" fmla="*/ 72018 w 404746"/>
                  <a:gd name="connsiteY29" fmla="*/ 244595 h 249177"/>
                  <a:gd name="connsiteX30" fmla="*/ 41615 w 404746"/>
                  <a:gd name="connsiteY30" fmla="*/ 236296 h 249177"/>
                  <a:gd name="connsiteX31" fmla="*/ 41788 w 404746"/>
                  <a:gd name="connsiteY31" fmla="*/ 221785 h 249177"/>
                  <a:gd name="connsiteX32" fmla="*/ 28491 w 404746"/>
                  <a:gd name="connsiteY32" fmla="*/ 224953 h 249177"/>
                  <a:gd name="connsiteX33" fmla="*/ 370 w 404746"/>
                  <a:gd name="connsiteY33" fmla="*/ 209923 h 249177"/>
                  <a:gd name="connsiteX34" fmla="*/ 614 w 404746"/>
                  <a:gd name="connsiteY34" fmla="*/ 201406 h 249177"/>
                  <a:gd name="connsiteX35" fmla="*/ 4405 w 404746"/>
                  <a:gd name="connsiteY35" fmla="*/ 193596 h 249177"/>
                  <a:gd name="connsiteX36" fmla="*/ 20088 w 404746"/>
                  <a:gd name="connsiteY36" fmla="*/ 183495 h 249177"/>
                  <a:gd name="connsiteX37" fmla="*/ 34091 w 404746"/>
                  <a:gd name="connsiteY37" fmla="*/ 180158 h 249177"/>
                  <a:gd name="connsiteX38" fmla="*/ 18680 w 404746"/>
                  <a:gd name="connsiteY38" fmla="*/ 165489 h 249177"/>
                  <a:gd name="connsiteX39" fmla="*/ 18924 w 404746"/>
                  <a:gd name="connsiteY39" fmla="*/ 156973 h 249177"/>
                  <a:gd name="connsiteX0" fmla="*/ 18924 w 404746"/>
                  <a:gd name="connsiteY0" fmla="*/ 156973 h 249177"/>
                  <a:gd name="connsiteX1" fmla="*/ 22715 w 404746"/>
                  <a:gd name="connsiteY1" fmla="*/ 149162 h 249177"/>
                  <a:gd name="connsiteX2" fmla="*/ 38398 w 404746"/>
                  <a:gd name="connsiteY2" fmla="*/ 139061 h 249177"/>
                  <a:gd name="connsiteX3" fmla="*/ 91554 w 404746"/>
                  <a:gd name="connsiteY3" fmla="*/ 126396 h 249177"/>
                  <a:gd name="connsiteX4" fmla="*/ 130199 w 404746"/>
                  <a:gd name="connsiteY4" fmla="*/ 99941 h 249177"/>
                  <a:gd name="connsiteX5" fmla="*/ 132708 w 404746"/>
                  <a:gd name="connsiteY5" fmla="*/ 96772 h 249177"/>
                  <a:gd name="connsiteX6" fmla="*/ 96009 w 404746"/>
                  <a:gd name="connsiteY6" fmla="*/ 96772 h 249177"/>
                  <a:gd name="connsiteX7" fmla="*/ 73538 w 404746"/>
                  <a:gd name="connsiteY7" fmla="*/ 72409 h 249177"/>
                  <a:gd name="connsiteX8" fmla="*/ 96009 w 404746"/>
                  <a:gd name="connsiteY8" fmla="*/ 48046 h 249177"/>
                  <a:gd name="connsiteX9" fmla="*/ 171280 w 404746"/>
                  <a:gd name="connsiteY9" fmla="*/ 48046 h 249177"/>
                  <a:gd name="connsiteX10" fmla="*/ 193793 w 404746"/>
                  <a:gd name="connsiteY10" fmla="*/ 19606 h 249177"/>
                  <a:gd name="connsiteX11" fmla="*/ 248941 w 404746"/>
                  <a:gd name="connsiteY11" fmla="*/ 2659 h 249177"/>
                  <a:gd name="connsiteX12" fmla="*/ 259404 w 404746"/>
                  <a:gd name="connsiteY12" fmla="*/ 9004 h 249177"/>
                  <a:gd name="connsiteX13" fmla="*/ 404746 w 404746"/>
                  <a:gd name="connsiteY13" fmla="*/ 38863 h 249177"/>
                  <a:gd name="connsiteX14" fmla="*/ 334225 w 404746"/>
                  <a:gd name="connsiteY14" fmla="*/ 174142 h 249177"/>
                  <a:gd name="connsiteX15" fmla="*/ 254900 w 404746"/>
                  <a:gd name="connsiteY15" fmla="*/ 115050 h 249177"/>
                  <a:gd name="connsiteX16" fmla="*/ 231627 w 404746"/>
                  <a:gd name="connsiteY16" fmla="*/ 144450 h 249177"/>
                  <a:gd name="connsiteX17" fmla="*/ 228931 w 404746"/>
                  <a:gd name="connsiteY17" fmla="*/ 149181 h 249177"/>
                  <a:gd name="connsiteX18" fmla="*/ 209971 w 404746"/>
                  <a:gd name="connsiteY18" fmla="*/ 171807 h 249177"/>
                  <a:gd name="connsiteX19" fmla="*/ 205020 w 404746"/>
                  <a:gd name="connsiteY19" fmla="*/ 178061 h 249177"/>
                  <a:gd name="connsiteX20" fmla="*/ 204858 w 404746"/>
                  <a:gd name="connsiteY20" fmla="*/ 177909 h 249177"/>
                  <a:gd name="connsiteX21" fmla="*/ 173225 w 404746"/>
                  <a:gd name="connsiteY21" fmla="*/ 215657 h 249177"/>
                  <a:gd name="connsiteX22" fmla="*/ 171336 w 404746"/>
                  <a:gd name="connsiteY22" fmla="*/ 217234 h 249177"/>
                  <a:gd name="connsiteX23" fmla="*/ 171241 w 404746"/>
                  <a:gd name="connsiteY23" fmla="*/ 217313 h 249177"/>
                  <a:gd name="connsiteX24" fmla="*/ 166295 w 404746"/>
                  <a:gd name="connsiteY24" fmla="*/ 221249 h 249177"/>
                  <a:gd name="connsiteX25" fmla="*/ 164678 w 404746"/>
                  <a:gd name="connsiteY25" fmla="*/ 222536 h 249177"/>
                  <a:gd name="connsiteX26" fmla="*/ 120081 w 404746"/>
                  <a:gd name="connsiteY26" fmla="*/ 246499 h 249177"/>
                  <a:gd name="connsiteX27" fmla="*/ 93337 w 404746"/>
                  <a:gd name="connsiteY27" fmla="*/ 238990 h 249177"/>
                  <a:gd name="connsiteX28" fmla="*/ 92371 w 404746"/>
                  <a:gd name="connsiteY28" fmla="*/ 234537 h 249177"/>
                  <a:gd name="connsiteX29" fmla="*/ 72018 w 404746"/>
                  <a:gd name="connsiteY29" fmla="*/ 244595 h 249177"/>
                  <a:gd name="connsiteX30" fmla="*/ 41615 w 404746"/>
                  <a:gd name="connsiteY30" fmla="*/ 236296 h 249177"/>
                  <a:gd name="connsiteX31" fmla="*/ 41788 w 404746"/>
                  <a:gd name="connsiteY31" fmla="*/ 221785 h 249177"/>
                  <a:gd name="connsiteX32" fmla="*/ 28491 w 404746"/>
                  <a:gd name="connsiteY32" fmla="*/ 224953 h 249177"/>
                  <a:gd name="connsiteX33" fmla="*/ 370 w 404746"/>
                  <a:gd name="connsiteY33" fmla="*/ 209923 h 249177"/>
                  <a:gd name="connsiteX34" fmla="*/ 614 w 404746"/>
                  <a:gd name="connsiteY34" fmla="*/ 201406 h 249177"/>
                  <a:gd name="connsiteX35" fmla="*/ 4405 w 404746"/>
                  <a:gd name="connsiteY35" fmla="*/ 193596 h 249177"/>
                  <a:gd name="connsiteX36" fmla="*/ 20088 w 404746"/>
                  <a:gd name="connsiteY36" fmla="*/ 183495 h 249177"/>
                  <a:gd name="connsiteX37" fmla="*/ 34091 w 404746"/>
                  <a:gd name="connsiteY37" fmla="*/ 180158 h 249177"/>
                  <a:gd name="connsiteX38" fmla="*/ 18680 w 404746"/>
                  <a:gd name="connsiteY38" fmla="*/ 165489 h 249177"/>
                  <a:gd name="connsiteX39" fmla="*/ 18924 w 404746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34225 w 374174"/>
                  <a:gd name="connsiteY14" fmla="*/ 174142 h 249177"/>
                  <a:gd name="connsiteX15" fmla="*/ 254900 w 374174"/>
                  <a:gd name="connsiteY15" fmla="*/ 115050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34225 w 374174"/>
                  <a:gd name="connsiteY14" fmla="*/ 174142 h 249177"/>
                  <a:gd name="connsiteX15" fmla="*/ 261404 w 374174"/>
                  <a:gd name="connsiteY15" fmla="*/ 130277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23965 w 374174"/>
                  <a:gd name="connsiteY14" fmla="*/ 172043 h 249177"/>
                  <a:gd name="connsiteX15" fmla="*/ 261404 w 374174"/>
                  <a:gd name="connsiteY15" fmla="*/ 130277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74174" h="249177">
                    <a:moveTo>
                      <a:pt x="18924" y="156973"/>
                    </a:moveTo>
                    <a:cubicBezTo>
                      <a:pt x="19632" y="154204"/>
                      <a:pt x="20931" y="151553"/>
                      <a:pt x="22715" y="149162"/>
                    </a:cubicBezTo>
                    <a:cubicBezTo>
                      <a:pt x="26283" y="144380"/>
                      <a:pt x="31793" y="140635"/>
                      <a:pt x="38398" y="139061"/>
                    </a:cubicBezTo>
                    <a:lnTo>
                      <a:pt x="91554" y="126396"/>
                    </a:lnTo>
                    <a:lnTo>
                      <a:pt x="130199" y="99941"/>
                    </a:lnTo>
                    <a:lnTo>
                      <a:pt x="132708" y="96772"/>
                    </a:lnTo>
                    <a:lnTo>
                      <a:pt x="96009" y="96772"/>
                    </a:lnTo>
                    <a:cubicBezTo>
                      <a:pt x="83599" y="96772"/>
                      <a:pt x="73538" y="85864"/>
                      <a:pt x="73538" y="72409"/>
                    </a:cubicBezTo>
                    <a:cubicBezTo>
                      <a:pt x="73538" y="58954"/>
                      <a:pt x="83599" y="48046"/>
                      <a:pt x="96009" y="48046"/>
                    </a:cubicBezTo>
                    <a:lnTo>
                      <a:pt x="171280" y="48046"/>
                    </a:lnTo>
                    <a:lnTo>
                      <a:pt x="193793" y="19606"/>
                    </a:lnTo>
                    <a:cubicBezTo>
                      <a:pt x="207781" y="1935"/>
                      <a:pt x="229692" y="-4006"/>
                      <a:pt x="248941" y="2659"/>
                    </a:cubicBezTo>
                    <a:lnTo>
                      <a:pt x="259404" y="9004"/>
                    </a:lnTo>
                    <a:lnTo>
                      <a:pt x="374174" y="78569"/>
                    </a:lnTo>
                    <a:lnTo>
                      <a:pt x="323965" y="172043"/>
                    </a:lnTo>
                    <a:lnTo>
                      <a:pt x="261404" y="130277"/>
                    </a:lnTo>
                    <a:lnTo>
                      <a:pt x="231627" y="144450"/>
                    </a:lnTo>
                    <a:cubicBezTo>
                      <a:pt x="231136" y="146212"/>
                      <a:pt x="230137" y="147742"/>
                      <a:pt x="228931" y="149181"/>
                    </a:cubicBezTo>
                    <a:lnTo>
                      <a:pt x="209971" y="171807"/>
                    </a:lnTo>
                    <a:lnTo>
                      <a:pt x="205020" y="178061"/>
                    </a:lnTo>
                    <a:lnTo>
                      <a:pt x="204858" y="177909"/>
                    </a:lnTo>
                    <a:lnTo>
                      <a:pt x="173225" y="215657"/>
                    </a:lnTo>
                    <a:lnTo>
                      <a:pt x="171336" y="217234"/>
                    </a:lnTo>
                    <a:cubicBezTo>
                      <a:pt x="171310" y="217265"/>
                      <a:pt x="171284" y="217296"/>
                      <a:pt x="171241" y="217313"/>
                    </a:cubicBezTo>
                    <a:cubicBezTo>
                      <a:pt x="169892" y="219059"/>
                      <a:pt x="168157" y="220320"/>
                      <a:pt x="166295" y="221249"/>
                    </a:cubicBezTo>
                    <a:cubicBezTo>
                      <a:pt x="165870" y="221861"/>
                      <a:pt x="165284" y="222210"/>
                      <a:pt x="164678" y="222536"/>
                    </a:cubicBezTo>
                    <a:lnTo>
                      <a:pt x="120081" y="246499"/>
                    </a:lnTo>
                    <a:cubicBezTo>
                      <a:pt x="109746" y="252053"/>
                      <a:pt x="97772" y="248691"/>
                      <a:pt x="93337" y="238990"/>
                    </a:cubicBezTo>
                    <a:lnTo>
                      <a:pt x="92371" y="234537"/>
                    </a:lnTo>
                    <a:lnTo>
                      <a:pt x="72018" y="244595"/>
                    </a:lnTo>
                    <a:cubicBezTo>
                      <a:pt x="59711" y="250678"/>
                      <a:pt x="46099" y="246962"/>
                      <a:pt x="41615" y="236296"/>
                    </a:cubicBezTo>
                    <a:cubicBezTo>
                      <a:pt x="39674" y="231681"/>
                      <a:pt x="39760" y="226520"/>
                      <a:pt x="41788" y="221785"/>
                    </a:cubicBezTo>
                    <a:lnTo>
                      <a:pt x="28491" y="224953"/>
                    </a:lnTo>
                    <a:cubicBezTo>
                      <a:pt x="15281" y="228100"/>
                      <a:pt x="2691" y="221371"/>
                      <a:pt x="370" y="209923"/>
                    </a:cubicBezTo>
                    <a:cubicBezTo>
                      <a:pt x="-210" y="207061"/>
                      <a:pt x="-94" y="204175"/>
                      <a:pt x="614" y="201406"/>
                    </a:cubicBezTo>
                    <a:cubicBezTo>
                      <a:pt x="1322" y="198638"/>
                      <a:pt x="2621" y="195987"/>
                      <a:pt x="4405" y="193596"/>
                    </a:cubicBezTo>
                    <a:cubicBezTo>
                      <a:pt x="7973" y="188814"/>
                      <a:pt x="13483" y="185069"/>
                      <a:pt x="20088" y="183495"/>
                    </a:cubicBezTo>
                    <a:lnTo>
                      <a:pt x="34091" y="180158"/>
                    </a:lnTo>
                    <a:cubicBezTo>
                      <a:pt x="26264" y="178588"/>
                      <a:pt x="20218" y="173075"/>
                      <a:pt x="18680" y="165489"/>
                    </a:cubicBezTo>
                    <a:cubicBezTo>
                      <a:pt x="18100" y="162627"/>
                      <a:pt x="18217" y="159741"/>
                      <a:pt x="18924" y="1569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5CD5219E-4B85-4DA3-B133-87CCAA63BBF4}"/>
                  </a:ext>
                </a:extLst>
              </p:cNvPr>
              <p:cNvSpPr/>
              <p:nvPr/>
            </p:nvSpPr>
            <p:spPr>
              <a:xfrm rot="5400000">
                <a:off x="565655" y="3571714"/>
                <a:ext cx="809881" cy="433539"/>
              </a:xfrm>
              <a:custGeom>
                <a:avLst/>
                <a:gdLst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809881 w 809881"/>
                  <a:gd name="connsiteY4" fmla="*/ 93572 h 433539"/>
                  <a:gd name="connsiteX5" fmla="*/ 474456 w 809881"/>
                  <a:gd name="connsiteY5" fmla="*/ 428997 h 433539"/>
                  <a:gd name="connsiteX6" fmla="*/ 474456 w 809881"/>
                  <a:gd name="connsiteY6" fmla="*/ 433539 h 433539"/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809881 w 809881"/>
                  <a:gd name="connsiteY4" fmla="*/ 93572 h 433539"/>
                  <a:gd name="connsiteX5" fmla="*/ 474456 w 809881"/>
                  <a:gd name="connsiteY5" fmla="*/ 428997 h 433539"/>
                  <a:gd name="connsiteX6" fmla="*/ 0 w 809881"/>
                  <a:gd name="connsiteY6" fmla="*/ 433539 h 433539"/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759832 w 809881"/>
                  <a:gd name="connsiteY4" fmla="*/ 38015 h 433539"/>
                  <a:gd name="connsiteX5" fmla="*/ 809881 w 809881"/>
                  <a:gd name="connsiteY5" fmla="*/ 93572 h 433539"/>
                  <a:gd name="connsiteX6" fmla="*/ 474456 w 809881"/>
                  <a:gd name="connsiteY6" fmla="*/ 428997 h 433539"/>
                  <a:gd name="connsiteX7" fmla="*/ 0 w 809881"/>
                  <a:gd name="connsiteY7" fmla="*/ 433539 h 433539"/>
                  <a:gd name="connsiteX0" fmla="*/ 759832 w 851272"/>
                  <a:gd name="connsiteY0" fmla="*/ 38015 h 433539"/>
                  <a:gd name="connsiteX1" fmla="*/ 809881 w 851272"/>
                  <a:gd name="connsiteY1" fmla="*/ 93572 h 433539"/>
                  <a:gd name="connsiteX2" fmla="*/ 474456 w 851272"/>
                  <a:gd name="connsiteY2" fmla="*/ 428997 h 433539"/>
                  <a:gd name="connsiteX3" fmla="*/ 0 w 851272"/>
                  <a:gd name="connsiteY3" fmla="*/ 433539 h 433539"/>
                  <a:gd name="connsiteX4" fmla="*/ 0 w 851272"/>
                  <a:gd name="connsiteY4" fmla="*/ 301208 h 433539"/>
                  <a:gd name="connsiteX5" fmla="*/ 415101 w 851272"/>
                  <a:gd name="connsiteY5" fmla="*/ 301208 h 433539"/>
                  <a:gd name="connsiteX6" fmla="*/ 716309 w 851272"/>
                  <a:gd name="connsiteY6" fmla="*/ 0 h 433539"/>
                  <a:gd name="connsiteX7" fmla="*/ 851272 w 851272"/>
                  <a:gd name="connsiteY7" fmla="*/ 129455 h 433539"/>
                  <a:gd name="connsiteX0" fmla="*/ 809881 w 851272"/>
                  <a:gd name="connsiteY0" fmla="*/ 93572 h 433539"/>
                  <a:gd name="connsiteX1" fmla="*/ 474456 w 851272"/>
                  <a:gd name="connsiteY1" fmla="*/ 428997 h 433539"/>
                  <a:gd name="connsiteX2" fmla="*/ 0 w 851272"/>
                  <a:gd name="connsiteY2" fmla="*/ 433539 h 433539"/>
                  <a:gd name="connsiteX3" fmla="*/ 0 w 851272"/>
                  <a:gd name="connsiteY3" fmla="*/ 301208 h 433539"/>
                  <a:gd name="connsiteX4" fmla="*/ 415101 w 851272"/>
                  <a:gd name="connsiteY4" fmla="*/ 301208 h 433539"/>
                  <a:gd name="connsiteX5" fmla="*/ 716309 w 851272"/>
                  <a:gd name="connsiteY5" fmla="*/ 0 h 433539"/>
                  <a:gd name="connsiteX6" fmla="*/ 851272 w 851272"/>
                  <a:gd name="connsiteY6" fmla="*/ 129455 h 433539"/>
                  <a:gd name="connsiteX0" fmla="*/ 809881 w 809881"/>
                  <a:gd name="connsiteY0" fmla="*/ 93572 h 433539"/>
                  <a:gd name="connsiteX1" fmla="*/ 474456 w 809881"/>
                  <a:gd name="connsiteY1" fmla="*/ 428997 h 433539"/>
                  <a:gd name="connsiteX2" fmla="*/ 0 w 809881"/>
                  <a:gd name="connsiteY2" fmla="*/ 433539 h 433539"/>
                  <a:gd name="connsiteX3" fmla="*/ 0 w 809881"/>
                  <a:gd name="connsiteY3" fmla="*/ 301208 h 433539"/>
                  <a:gd name="connsiteX4" fmla="*/ 415101 w 809881"/>
                  <a:gd name="connsiteY4" fmla="*/ 301208 h 433539"/>
                  <a:gd name="connsiteX5" fmla="*/ 716309 w 809881"/>
                  <a:gd name="connsiteY5" fmla="*/ 0 h 433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9881" h="433539">
                    <a:moveTo>
                      <a:pt x="809881" y="93572"/>
                    </a:moveTo>
                    <a:lnTo>
                      <a:pt x="474456" y="428997"/>
                    </a:lnTo>
                    <a:lnTo>
                      <a:pt x="0" y="433539"/>
                    </a:lnTo>
                    <a:lnTo>
                      <a:pt x="0" y="301208"/>
                    </a:lnTo>
                    <a:lnTo>
                      <a:pt x="415101" y="301208"/>
                    </a:lnTo>
                    <a:lnTo>
                      <a:pt x="716309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6EA39DC4-A8BE-43E1-9CB9-125B65B8C22C}"/>
                </a:ext>
              </a:extLst>
            </p:cNvPr>
            <p:cNvGrpSpPr/>
            <p:nvPr/>
          </p:nvGrpSpPr>
          <p:grpSpPr>
            <a:xfrm flipH="1">
              <a:off x="1582386" y="3158233"/>
              <a:ext cx="564115" cy="1035191"/>
              <a:chOff x="623250" y="3158233"/>
              <a:chExt cx="564115" cy="1035191"/>
            </a:xfrm>
          </p:grpSpPr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958B4BF8-1416-4E1B-B2D8-59EEFA72F51E}"/>
                  </a:ext>
                </a:extLst>
              </p:cNvPr>
              <p:cNvSpPr/>
              <p:nvPr/>
            </p:nvSpPr>
            <p:spPr>
              <a:xfrm rot="3600000">
                <a:off x="563328" y="3218155"/>
                <a:ext cx="358749" cy="238905"/>
              </a:xfrm>
              <a:custGeom>
                <a:avLst/>
                <a:gdLst>
                  <a:gd name="connsiteX0" fmla="*/ 18924 w 404746"/>
                  <a:gd name="connsiteY0" fmla="*/ 156973 h 249177"/>
                  <a:gd name="connsiteX1" fmla="*/ 22715 w 404746"/>
                  <a:gd name="connsiteY1" fmla="*/ 149162 h 249177"/>
                  <a:gd name="connsiteX2" fmla="*/ 38398 w 404746"/>
                  <a:gd name="connsiteY2" fmla="*/ 139061 h 249177"/>
                  <a:gd name="connsiteX3" fmla="*/ 91554 w 404746"/>
                  <a:gd name="connsiteY3" fmla="*/ 126396 h 249177"/>
                  <a:gd name="connsiteX4" fmla="*/ 130199 w 404746"/>
                  <a:gd name="connsiteY4" fmla="*/ 99941 h 249177"/>
                  <a:gd name="connsiteX5" fmla="*/ 132708 w 404746"/>
                  <a:gd name="connsiteY5" fmla="*/ 96772 h 249177"/>
                  <a:gd name="connsiteX6" fmla="*/ 96009 w 404746"/>
                  <a:gd name="connsiteY6" fmla="*/ 96772 h 249177"/>
                  <a:gd name="connsiteX7" fmla="*/ 73538 w 404746"/>
                  <a:gd name="connsiteY7" fmla="*/ 72409 h 249177"/>
                  <a:gd name="connsiteX8" fmla="*/ 96009 w 404746"/>
                  <a:gd name="connsiteY8" fmla="*/ 48046 h 249177"/>
                  <a:gd name="connsiteX9" fmla="*/ 171280 w 404746"/>
                  <a:gd name="connsiteY9" fmla="*/ 48046 h 249177"/>
                  <a:gd name="connsiteX10" fmla="*/ 193793 w 404746"/>
                  <a:gd name="connsiteY10" fmla="*/ 19606 h 249177"/>
                  <a:gd name="connsiteX11" fmla="*/ 248941 w 404746"/>
                  <a:gd name="connsiteY11" fmla="*/ 2659 h 249177"/>
                  <a:gd name="connsiteX12" fmla="*/ 259404 w 404746"/>
                  <a:gd name="connsiteY12" fmla="*/ 9004 h 249177"/>
                  <a:gd name="connsiteX13" fmla="*/ 404746 w 404746"/>
                  <a:gd name="connsiteY13" fmla="*/ 38863 h 249177"/>
                  <a:gd name="connsiteX14" fmla="*/ 383660 w 404746"/>
                  <a:gd name="connsiteY14" fmla="*/ 141502 h 249177"/>
                  <a:gd name="connsiteX15" fmla="*/ 254900 w 404746"/>
                  <a:gd name="connsiteY15" fmla="*/ 115050 h 249177"/>
                  <a:gd name="connsiteX16" fmla="*/ 231627 w 404746"/>
                  <a:gd name="connsiteY16" fmla="*/ 144450 h 249177"/>
                  <a:gd name="connsiteX17" fmla="*/ 228931 w 404746"/>
                  <a:gd name="connsiteY17" fmla="*/ 149181 h 249177"/>
                  <a:gd name="connsiteX18" fmla="*/ 209971 w 404746"/>
                  <a:gd name="connsiteY18" fmla="*/ 171807 h 249177"/>
                  <a:gd name="connsiteX19" fmla="*/ 205020 w 404746"/>
                  <a:gd name="connsiteY19" fmla="*/ 178061 h 249177"/>
                  <a:gd name="connsiteX20" fmla="*/ 204858 w 404746"/>
                  <a:gd name="connsiteY20" fmla="*/ 177909 h 249177"/>
                  <a:gd name="connsiteX21" fmla="*/ 173225 w 404746"/>
                  <a:gd name="connsiteY21" fmla="*/ 215657 h 249177"/>
                  <a:gd name="connsiteX22" fmla="*/ 171336 w 404746"/>
                  <a:gd name="connsiteY22" fmla="*/ 217234 h 249177"/>
                  <a:gd name="connsiteX23" fmla="*/ 171241 w 404746"/>
                  <a:gd name="connsiteY23" fmla="*/ 217313 h 249177"/>
                  <a:gd name="connsiteX24" fmla="*/ 166295 w 404746"/>
                  <a:gd name="connsiteY24" fmla="*/ 221249 h 249177"/>
                  <a:gd name="connsiteX25" fmla="*/ 164678 w 404746"/>
                  <a:gd name="connsiteY25" fmla="*/ 222536 h 249177"/>
                  <a:gd name="connsiteX26" fmla="*/ 120081 w 404746"/>
                  <a:gd name="connsiteY26" fmla="*/ 246499 h 249177"/>
                  <a:gd name="connsiteX27" fmla="*/ 93337 w 404746"/>
                  <a:gd name="connsiteY27" fmla="*/ 238990 h 249177"/>
                  <a:gd name="connsiteX28" fmla="*/ 92371 w 404746"/>
                  <a:gd name="connsiteY28" fmla="*/ 234537 h 249177"/>
                  <a:gd name="connsiteX29" fmla="*/ 72018 w 404746"/>
                  <a:gd name="connsiteY29" fmla="*/ 244595 h 249177"/>
                  <a:gd name="connsiteX30" fmla="*/ 41615 w 404746"/>
                  <a:gd name="connsiteY30" fmla="*/ 236296 h 249177"/>
                  <a:gd name="connsiteX31" fmla="*/ 41788 w 404746"/>
                  <a:gd name="connsiteY31" fmla="*/ 221785 h 249177"/>
                  <a:gd name="connsiteX32" fmla="*/ 28491 w 404746"/>
                  <a:gd name="connsiteY32" fmla="*/ 224953 h 249177"/>
                  <a:gd name="connsiteX33" fmla="*/ 370 w 404746"/>
                  <a:gd name="connsiteY33" fmla="*/ 209923 h 249177"/>
                  <a:gd name="connsiteX34" fmla="*/ 614 w 404746"/>
                  <a:gd name="connsiteY34" fmla="*/ 201406 h 249177"/>
                  <a:gd name="connsiteX35" fmla="*/ 4405 w 404746"/>
                  <a:gd name="connsiteY35" fmla="*/ 193596 h 249177"/>
                  <a:gd name="connsiteX36" fmla="*/ 20088 w 404746"/>
                  <a:gd name="connsiteY36" fmla="*/ 183495 h 249177"/>
                  <a:gd name="connsiteX37" fmla="*/ 34091 w 404746"/>
                  <a:gd name="connsiteY37" fmla="*/ 180158 h 249177"/>
                  <a:gd name="connsiteX38" fmla="*/ 18680 w 404746"/>
                  <a:gd name="connsiteY38" fmla="*/ 165489 h 249177"/>
                  <a:gd name="connsiteX39" fmla="*/ 18924 w 404746"/>
                  <a:gd name="connsiteY39" fmla="*/ 156973 h 249177"/>
                  <a:gd name="connsiteX0" fmla="*/ 18924 w 404746"/>
                  <a:gd name="connsiteY0" fmla="*/ 156973 h 249177"/>
                  <a:gd name="connsiteX1" fmla="*/ 22715 w 404746"/>
                  <a:gd name="connsiteY1" fmla="*/ 149162 h 249177"/>
                  <a:gd name="connsiteX2" fmla="*/ 38398 w 404746"/>
                  <a:gd name="connsiteY2" fmla="*/ 139061 h 249177"/>
                  <a:gd name="connsiteX3" fmla="*/ 91554 w 404746"/>
                  <a:gd name="connsiteY3" fmla="*/ 126396 h 249177"/>
                  <a:gd name="connsiteX4" fmla="*/ 130199 w 404746"/>
                  <a:gd name="connsiteY4" fmla="*/ 99941 h 249177"/>
                  <a:gd name="connsiteX5" fmla="*/ 132708 w 404746"/>
                  <a:gd name="connsiteY5" fmla="*/ 96772 h 249177"/>
                  <a:gd name="connsiteX6" fmla="*/ 96009 w 404746"/>
                  <a:gd name="connsiteY6" fmla="*/ 96772 h 249177"/>
                  <a:gd name="connsiteX7" fmla="*/ 73538 w 404746"/>
                  <a:gd name="connsiteY7" fmla="*/ 72409 h 249177"/>
                  <a:gd name="connsiteX8" fmla="*/ 96009 w 404746"/>
                  <a:gd name="connsiteY8" fmla="*/ 48046 h 249177"/>
                  <a:gd name="connsiteX9" fmla="*/ 171280 w 404746"/>
                  <a:gd name="connsiteY9" fmla="*/ 48046 h 249177"/>
                  <a:gd name="connsiteX10" fmla="*/ 193793 w 404746"/>
                  <a:gd name="connsiteY10" fmla="*/ 19606 h 249177"/>
                  <a:gd name="connsiteX11" fmla="*/ 248941 w 404746"/>
                  <a:gd name="connsiteY11" fmla="*/ 2659 h 249177"/>
                  <a:gd name="connsiteX12" fmla="*/ 259404 w 404746"/>
                  <a:gd name="connsiteY12" fmla="*/ 9004 h 249177"/>
                  <a:gd name="connsiteX13" fmla="*/ 404746 w 404746"/>
                  <a:gd name="connsiteY13" fmla="*/ 38863 h 249177"/>
                  <a:gd name="connsiteX14" fmla="*/ 334225 w 404746"/>
                  <a:gd name="connsiteY14" fmla="*/ 174142 h 249177"/>
                  <a:gd name="connsiteX15" fmla="*/ 254900 w 404746"/>
                  <a:gd name="connsiteY15" fmla="*/ 115050 h 249177"/>
                  <a:gd name="connsiteX16" fmla="*/ 231627 w 404746"/>
                  <a:gd name="connsiteY16" fmla="*/ 144450 h 249177"/>
                  <a:gd name="connsiteX17" fmla="*/ 228931 w 404746"/>
                  <a:gd name="connsiteY17" fmla="*/ 149181 h 249177"/>
                  <a:gd name="connsiteX18" fmla="*/ 209971 w 404746"/>
                  <a:gd name="connsiteY18" fmla="*/ 171807 h 249177"/>
                  <a:gd name="connsiteX19" fmla="*/ 205020 w 404746"/>
                  <a:gd name="connsiteY19" fmla="*/ 178061 h 249177"/>
                  <a:gd name="connsiteX20" fmla="*/ 204858 w 404746"/>
                  <a:gd name="connsiteY20" fmla="*/ 177909 h 249177"/>
                  <a:gd name="connsiteX21" fmla="*/ 173225 w 404746"/>
                  <a:gd name="connsiteY21" fmla="*/ 215657 h 249177"/>
                  <a:gd name="connsiteX22" fmla="*/ 171336 w 404746"/>
                  <a:gd name="connsiteY22" fmla="*/ 217234 h 249177"/>
                  <a:gd name="connsiteX23" fmla="*/ 171241 w 404746"/>
                  <a:gd name="connsiteY23" fmla="*/ 217313 h 249177"/>
                  <a:gd name="connsiteX24" fmla="*/ 166295 w 404746"/>
                  <a:gd name="connsiteY24" fmla="*/ 221249 h 249177"/>
                  <a:gd name="connsiteX25" fmla="*/ 164678 w 404746"/>
                  <a:gd name="connsiteY25" fmla="*/ 222536 h 249177"/>
                  <a:gd name="connsiteX26" fmla="*/ 120081 w 404746"/>
                  <a:gd name="connsiteY26" fmla="*/ 246499 h 249177"/>
                  <a:gd name="connsiteX27" fmla="*/ 93337 w 404746"/>
                  <a:gd name="connsiteY27" fmla="*/ 238990 h 249177"/>
                  <a:gd name="connsiteX28" fmla="*/ 92371 w 404746"/>
                  <a:gd name="connsiteY28" fmla="*/ 234537 h 249177"/>
                  <a:gd name="connsiteX29" fmla="*/ 72018 w 404746"/>
                  <a:gd name="connsiteY29" fmla="*/ 244595 h 249177"/>
                  <a:gd name="connsiteX30" fmla="*/ 41615 w 404746"/>
                  <a:gd name="connsiteY30" fmla="*/ 236296 h 249177"/>
                  <a:gd name="connsiteX31" fmla="*/ 41788 w 404746"/>
                  <a:gd name="connsiteY31" fmla="*/ 221785 h 249177"/>
                  <a:gd name="connsiteX32" fmla="*/ 28491 w 404746"/>
                  <a:gd name="connsiteY32" fmla="*/ 224953 h 249177"/>
                  <a:gd name="connsiteX33" fmla="*/ 370 w 404746"/>
                  <a:gd name="connsiteY33" fmla="*/ 209923 h 249177"/>
                  <a:gd name="connsiteX34" fmla="*/ 614 w 404746"/>
                  <a:gd name="connsiteY34" fmla="*/ 201406 h 249177"/>
                  <a:gd name="connsiteX35" fmla="*/ 4405 w 404746"/>
                  <a:gd name="connsiteY35" fmla="*/ 193596 h 249177"/>
                  <a:gd name="connsiteX36" fmla="*/ 20088 w 404746"/>
                  <a:gd name="connsiteY36" fmla="*/ 183495 h 249177"/>
                  <a:gd name="connsiteX37" fmla="*/ 34091 w 404746"/>
                  <a:gd name="connsiteY37" fmla="*/ 180158 h 249177"/>
                  <a:gd name="connsiteX38" fmla="*/ 18680 w 404746"/>
                  <a:gd name="connsiteY38" fmla="*/ 165489 h 249177"/>
                  <a:gd name="connsiteX39" fmla="*/ 18924 w 404746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34225 w 374174"/>
                  <a:gd name="connsiteY14" fmla="*/ 174142 h 249177"/>
                  <a:gd name="connsiteX15" fmla="*/ 254900 w 374174"/>
                  <a:gd name="connsiteY15" fmla="*/ 115050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34225 w 374174"/>
                  <a:gd name="connsiteY14" fmla="*/ 174142 h 249177"/>
                  <a:gd name="connsiteX15" fmla="*/ 261404 w 374174"/>
                  <a:gd name="connsiteY15" fmla="*/ 130277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23965 w 374174"/>
                  <a:gd name="connsiteY14" fmla="*/ 172043 h 249177"/>
                  <a:gd name="connsiteX15" fmla="*/ 261404 w 374174"/>
                  <a:gd name="connsiteY15" fmla="*/ 130277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74174" h="249177">
                    <a:moveTo>
                      <a:pt x="18924" y="156973"/>
                    </a:moveTo>
                    <a:cubicBezTo>
                      <a:pt x="19632" y="154204"/>
                      <a:pt x="20931" y="151553"/>
                      <a:pt x="22715" y="149162"/>
                    </a:cubicBezTo>
                    <a:cubicBezTo>
                      <a:pt x="26283" y="144380"/>
                      <a:pt x="31793" y="140635"/>
                      <a:pt x="38398" y="139061"/>
                    </a:cubicBezTo>
                    <a:lnTo>
                      <a:pt x="91554" y="126396"/>
                    </a:lnTo>
                    <a:lnTo>
                      <a:pt x="130199" y="99941"/>
                    </a:lnTo>
                    <a:lnTo>
                      <a:pt x="132708" y="96772"/>
                    </a:lnTo>
                    <a:lnTo>
                      <a:pt x="96009" y="96772"/>
                    </a:lnTo>
                    <a:cubicBezTo>
                      <a:pt x="83599" y="96772"/>
                      <a:pt x="73538" y="85864"/>
                      <a:pt x="73538" y="72409"/>
                    </a:cubicBezTo>
                    <a:cubicBezTo>
                      <a:pt x="73538" y="58954"/>
                      <a:pt x="83599" y="48046"/>
                      <a:pt x="96009" y="48046"/>
                    </a:cubicBezTo>
                    <a:lnTo>
                      <a:pt x="171280" y="48046"/>
                    </a:lnTo>
                    <a:lnTo>
                      <a:pt x="193793" y="19606"/>
                    </a:lnTo>
                    <a:cubicBezTo>
                      <a:pt x="207781" y="1935"/>
                      <a:pt x="229692" y="-4006"/>
                      <a:pt x="248941" y="2659"/>
                    </a:cubicBezTo>
                    <a:lnTo>
                      <a:pt x="259404" y="9004"/>
                    </a:lnTo>
                    <a:lnTo>
                      <a:pt x="374174" y="78569"/>
                    </a:lnTo>
                    <a:lnTo>
                      <a:pt x="323965" y="172043"/>
                    </a:lnTo>
                    <a:lnTo>
                      <a:pt x="261404" y="130277"/>
                    </a:lnTo>
                    <a:lnTo>
                      <a:pt x="231627" y="144450"/>
                    </a:lnTo>
                    <a:cubicBezTo>
                      <a:pt x="231136" y="146212"/>
                      <a:pt x="230137" y="147742"/>
                      <a:pt x="228931" y="149181"/>
                    </a:cubicBezTo>
                    <a:lnTo>
                      <a:pt x="209971" y="171807"/>
                    </a:lnTo>
                    <a:lnTo>
                      <a:pt x="205020" y="178061"/>
                    </a:lnTo>
                    <a:lnTo>
                      <a:pt x="204858" y="177909"/>
                    </a:lnTo>
                    <a:lnTo>
                      <a:pt x="173225" y="215657"/>
                    </a:lnTo>
                    <a:lnTo>
                      <a:pt x="171336" y="217234"/>
                    </a:lnTo>
                    <a:cubicBezTo>
                      <a:pt x="171310" y="217265"/>
                      <a:pt x="171284" y="217296"/>
                      <a:pt x="171241" y="217313"/>
                    </a:cubicBezTo>
                    <a:cubicBezTo>
                      <a:pt x="169892" y="219059"/>
                      <a:pt x="168157" y="220320"/>
                      <a:pt x="166295" y="221249"/>
                    </a:cubicBezTo>
                    <a:cubicBezTo>
                      <a:pt x="165870" y="221861"/>
                      <a:pt x="165284" y="222210"/>
                      <a:pt x="164678" y="222536"/>
                    </a:cubicBezTo>
                    <a:lnTo>
                      <a:pt x="120081" y="246499"/>
                    </a:lnTo>
                    <a:cubicBezTo>
                      <a:pt x="109746" y="252053"/>
                      <a:pt x="97772" y="248691"/>
                      <a:pt x="93337" y="238990"/>
                    </a:cubicBezTo>
                    <a:lnTo>
                      <a:pt x="92371" y="234537"/>
                    </a:lnTo>
                    <a:lnTo>
                      <a:pt x="72018" y="244595"/>
                    </a:lnTo>
                    <a:cubicBezTo>
                      <a:pt x="59711" y="250678"/>
                      <a:pt x="46099" y="246962"/>
                      <a:pt x="41615" y="236296"/>
                    </a:cubicBezTo>
                    <a:cubicBezTo>
                      <a:pt x="39674" y="231681"/>
                      <a:pt x="39760" y="226520"/>
                      <a:pt x="41788" y="221785"/>
                    </a:cubicBezTo>
                    <a:lnTo>
                      <a:pt x="28491" y="224953"/>
                    </a:lnTo>
                    <a:cubicBezTo>
                      <a:pt x="15281" y="228100"/>
                      <a:pt x="2691" y="221371"/>
                      <a:pt x="370" y="209923"/>
                    </a:cubicBezTo>
                    <a:cubicBezTo>
                      <a:pt x="-210" y="207061"/>
                      <a:pt x="-94" y="204175"/>
                      <a:pt x="614" y="201406"/>
                    </a:cubicBezTo>
                    <a:cubicBezTo>
                      <a:pt x="1322" y="198638"/>
                      <a:pt x="2621" y="195987"/>
                      <a:pt x="4405" y="193596"/>
                    </a:cubicBezTo>
                    <a:cubicBezTo>
                      <a:pt x="7973" y="188814"/>
                      <a:pt x="13483" y="185069"/>
                      <a:pt x="20088" y="183495"/>
                    </a:cubicBezTo>
                    <a:lnTo>
                      <a:pt x="34091" y="180158"/>
                    </a:lnTo>
                    <a:cubicBezTo>
                      <a:pt x="26264" y="178588"/>
                      <a:pt x="20218" y="173075"/>
                      <a:pt x="18680" y="165489"/>
                    </a:cubicBezTo>
                    <a:cubicBezTo>
                      <a:pt x="18100" y="162627"/>
                      <a:pt x="18217" y="159741"/>
                      <a:pt x="18924" y="1569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C1F0D69C-6AB6-4361-998B-6F55A5293E9D}"/>
                  </a:ext>
                </a:extLst>
              </p:cNvPr>
              <p:cNvSpPr/>
              <p:nvPr/>
            </p:nvSpPr>
            <p:spPr>
              <a:xfrm rot="5400000">
                <a:off x="565655" y="3571714"/>
                <a:ext cx="809881" cy="433539"/>
              </a:xfrm>
              <a:custGeom>
                <a:avLst/>
                <a:gdLst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809881 w 809881"/>
                  <a:gd name="connsiteY4" fmla="*/ 93572 h 433539"/>
                  <a:gd name="connsiteX5" fmla="*/ 474456 w 809881"/>
                  <a:gd name="connsiteY5" fmla="*/ 428997 h 433539"/>
                  <a:gd name="connsiteX6" fmla="*/ 474456 w 809881"/>
                  <a:gd name="connsiteY6" fmla="*/ 433539 h 433539"/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809881 w 809881"/>
                  <a:gd name="connsiteY4" fmla="*/ 93572 h 433539"/>
                  <a:gd name="connsiteX5" fmla="*/ 474456 w 809881"/>
                  <a:gd name="connsiteY5" fmla="*/ 428997 h 433539"/>
                  <a:gd name="connsiteX6" fmla="*/ 0 w 809881"/>
                  <a:gd name="connsiteY6" fmla="*/ 433539 h 433539"/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759832 w 809881"/>
                  <a:gd name="connsiteY4" fmla="*/ 38015 h 433539"/>
                  <a:gd name="connsiteX5" fmla="*/ 809881 w 809881"/>
                  <a:gd name="connsiteY5" fmla="*/ 93572 h 433539"/>
                  <a:gd name="connsiteX6" fmla="*/ 474456 w 809881"/>
                  <a:gd name="connsiteY6" fmla="*/ 428997 h 433539"/>
                  <a:gd name="connsiteX7" fmla="*/ 0 w 809881"/>
                  <a:gd name="connsiteY7" fmla="*/ 433539 h 433539"/>
                  <a:gd name="connsiteX0" fmla="*/ 759832 w 851272"/>
                  <a:gd name="connsiteY0" fmla="*/ 38015 h 433539"/>
                  <a:gd name="connsiteX1" fmla="*/ 809881 w 851272"/>
                  <a:gd name="connsiteY1" fmla="*/ 93572 h 433539"/>
                  <a:gd name="connsiteX2" fmla="*/ 474456 w 851272"/>
                  <a:gd name="connsiteY2" fmla="*/ 428997 h 433539"/>
                  <a:gd name="connsiteX3" fmla="*/ 0 w 851272"/>
                  <a:gd name="connsiteY3" fmla="*/ 433539 h 433539"/>
                  <a:gd name="connsiteX4" fmla="*/ 0 w 851272"/>
                  <a:gd name="connsiteY4" fmla="*/ 301208 h 433539"/>
                  <a:gd name="connsiteX5" fmla="*/ 415101 w 851272"/>
                  <a:gd name="connsiteY5" fmla="*/ 301208 h 433539"/>
                  <a:gd name="connsiteX6" fmla="*/ 716309 w 851272"/>
                  <a:gd name="connsiteY6" fmla="*/ 0 h 433539"/>
                  <a:gd name="connsiteX7" fmla="*/ 851272 w 851272"/>
                  <a:gd name="connsiteY7" fmla="*/ 129455 h 433539"/>
                  <a:gd name="connsiteX0" fmla="*/ 809881 w 851272"/>
                  <a:gd name="connsiteY0" fmla="*/ 93572 h 433539"/>
                  <a:gd name="connsiteX1" fmla="*/ 474456 w 851272"/>
                  <a:gd name="connsiteY1" fmla="*/ 428997 h 433539"/>
                  <a:gd name="connsiteX2" fmla="*/ 0 w 851272"/>
                  <a:gd name="connsiteY2" fmla="*/ 433539 h 433539"/>
                  <a:gd name="connsiteX3" fmla="*/ 0 w 851272"/>
                  <a:gd name="connsiteY3" fmla="*/ 301208 h 433539"/>
                  <a:gd name="connsiteX4" fmla="*/ 415101 w 851272"/>
                  <a:gd name="connsiteY4" fmla="*/ 301208 h 433539"/>
                  <a:gd name="connsiteX5" fmla="*/ 716309 w 851272"/>
                  <a:gd name="connsiteY5" fmla="*/ 0 h 433539"/>
                  <a:gd name="connsiteX6" fmla="*/ 851272 w 851272"/>
                  <a:gd name="connsiteY6" fmla="*/ 129455 h 433539"/>
                  <a:gd name="connsiteX0" fmla="*/ 809881 w 809881"/>
                  <a:gd name="connsiteY0" fmla="*/ 93572 h 433539"/>
                  <a:gd name="connsiteX1" fmla="*/ 474456 w 809881"/>
                  <a:gd name="connsiteY1" fmla="*/ 428997 h 433539"/>
                  <a:gd name="connsiteX2" fmla="*/ 0 w 809881"/>
                  <a:gd name="connsiteY2" fmla="*/ 433539 h 433539"/>
                  <a:gd name="connsiteX3" fmla="*/ 0 w 809881"/>
                  <a:gd name="connsiteY3" fmla="*/ 301208 h 433539"/>
                  <a:gd name="connsiteX4" fmla="*/ 415101 w 809881"/>
                  <a:gd name="connsiteY4" fmla="*/ 301208 h 433539"/>
                  <a:gd name="connsiteX5" fmla="*/ 716309 w 809881"/>
                  <a:gd name="connsiteY5" fmla="*/ 0 h 433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9881" h="433539">
                    <a:moveTo>
                      <a:pt x="809881" y="93572"/>
                    </a:moveTo>
                    <a:lnTo>
                      <a:pt x="474456" y="428997"/>
                    </a:lnTo>
                    <a:lnTo>
                      <a:pt x="0" y="433539"/>
                    </a:lnTo>
                    <a:lnTo>
                      <a:pt x="0" y="301208"/>
                    </a:lnTo>
                    <a:lnTo>
                      <a:pt x="415101" y="301208"/>
                    </a:lnTo>
                    <a:lnTo>
                      <a:pt x="716309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A4C1A1EE-559D-45C4-9C71-55E503F91250}"/>
                </a:ext>
              </a:extLst>
            </p:cNvPr>
            <p:cNvGrpSpPr/>
            <p:nvPr/>
          </p:nvGrpSpPr>
          <p:grpSpPr>
            <a:xfrm>
              <a:off x="1186809" y="3651547"/>
              <a:ext cx="372762" cy="250556"/>
              <a:chOff x="1186809" y="3651547"/>
              <a:chExt cx="372762" cy="250556"/>
            </a:xfrm>
          </p:grpSpPr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BD343321-896A-4C1B-8A4A-2C90F383A856}"/>
                  </a:ext>
                </a:extLst>
              </p:cNvPr>
              <p:cNvGrpSpPr/>
              <p:nvPr/>
            </p:nvGrpSpPr>
            <p:grpSpPr>
              <a:xfrm>
                <a:off x="1186809" y="3651547"/>
                <a:ext cx="372762" cy="250556"/>
                <a:chOff x="1186809" y="3651547"/>
                <a:chExt cx="372762" cy="250556"/>
              </a:xfrm>
            </p:grpSpPr>
            <p:sp>
              <p:nvSpPr>
                <p:cNvPr id="378" name="楕円 7">
                  <a:extLst>
                    <a:ext uri="{FF2B5EF4-FFF2-40B4-BE49-F238E27FC236}">
                      <a16:creationId xmlns:a16="http://schemas.microsoft.com/office/drawing/2014/main" id="{680616E6-C12F-4D03-AAD9-611ECA4B5A2B}"/>
                    </a:ext>
                  </a:extLst>
                </p:cNvPr>
                <p:cNvSpPr/>
                <p:nvPr/>
              </p:nvSpPr>
              <p:spPr>
                <a:xfrm>
                  <a:off x="1347665" y="3806107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9" name="二等辺三角形 9">
                  <a:extLst>
                    <a:ext uri="{FF2B5EF4-FFF2-40B4-BE49-F238E27FC236}">
                      <a16:creationId xmlns:a16="http://schemas.microsoft.com/office/drawing/2014/main" id="{A67933B0-D39A-4A08-A34D-8DB0949B16BE}"/>
                    </a:ext>
                  </a:extLst>
                </p:cNvPr>
                <p:cNvSpPr/>
                <p:nvPr/>
              </p:nvSpPr>
              <p:spPr>
                <a:xfrm>
                  <a:off x="1263940" y="3856383"/>
                  <a:ext cx="219580" cy="45720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991 w 408228"/>
                    <a:gd name="connsiteY0" fmla="*/ 297184 h 337131"/>
                    <a:gd name="connsiteX1" fmla="*/ 204607 w 408228"/>
                    <a:gd name="connsiteY1" fmla="*/ 2 h 337131"/>
                    <a:gd name="connsiteX2" fmla="*/ 408223 w 408228"/>
                    <a:gd name="connsiteY2" fmla="*/ 297184 h 337131"/>
                    <a:gd name="connsiteX3" fmla="*/ 198900 w 408228"/>
                    <a:gd name="connsiteY3" fmla="*/ 334084 h 337131"/>
                    <a:gd name="connsiteX4" fmla="*/ 991 w 408228"/>
                    <a:gd name="connsiteY4" fmla="*/ 297184 h 337131"/>
                    <a:gd name="connsiteX0" fmla="*/ 7 w 407247"/>
                    <a:gd name="connsiteY0" fmla="*/ 297184 h 300407"/>
                    <a:gd name="connsiteX1" fmla="*/ 203623 w 407247"/>
                    <a:gd name="connsiteY1" fmla="*/ 2 h 300407"/>
                    <a:gd name="connsiteX2" fmla="*/ 407239 w 407247"/>
                    <a:gd name="connsiteY2" fmla="*/ 297184 h 300407"/>
                    <a:gd name="connsiteX3" fmla="*/ 210679 w 407247"/>
                    <a:gd name="connsiteY3" fmla="*/ 165723 h 300407"/>
                    <a:gd name="connsiteX4" fmla="*/ 7 w 407247"/>
                    <a:gd name="connsiteY4" fmla="*/ 297184 h 300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247" h="300407">
                      <a:moveTo>
                        <a:pt x="7" y="297184"/>
                      </a:moveTo>
                      <a:cubicBezTo>
                        <a:pt x="-1169" y="269564"/>
                        <a:pt x="154801" y="953"/>
                        <a:pt x="203623" y="2"/>
                      </a:cubicBezTo>
                      <a:cubicBezTo>
                        <a:pt x="252445" y="-949"/>
                        <a:pt x="406063" y="269564"/>
                        <a:pt x="407239" y="297184"/>
                      </a:cubicBezTo>
                      <a:cubicBezTo>
                        <a:pt x="408415" y="324804"/>
                        <a:pt x="278551" y="165723"/>
                        <a:pt x="210679" y="165723"/>
                      </a:cubicBezTo>
                      <a:cubicBezTo>
                        <a:pt x="142807" y="165723"/>
                        <a:pt x="1183" y="324804"/>
                        <a:pt x="7" y="2971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0" name="月 379">
                  <a:extLst>
                    <a:ext uri="{FF2B5EF4-FFF2-40B4-BE49-F238E27FC236}">
                      <a16:creationId xmlns:a16="http://schemas.microsoft.com/office/drawing/2014/main" id="{893F67DA-926B-48B1-AB14-264B56E7A551}"/>
                    </a:ext>
                  </a:extLst>
                </p:cNvPr>
                <p:cNvSpPr/>
                <p:nvPr/>
              </p:nvSpPr>
              <p:spPr>
                <a:xfrm rot="5979798">
                  <a:off x="1240288" y="3598068"/>
                  <a:ext cx="45719" cy="15267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1" name="月 380">
                  <a:extLst>
                    <a:ext uri="{FF2B5EF4-FFF2-40B4-BE49-F238E27FC236}">
                      <a16:creationId xmlns:a16="http://schemas.microsoft.com/office/drawing/2014/main" id="{BB327919-A939-475D-BB4C-3BDE7F9EED84}"/>
                    </a:ext>
                  </a:extLst>
                </p:cNvPr>
                <p:cNvSpPr/>
                <p:nvPr/>
              </p:nvSpPr>
              <p:spPr>
                <a:xfrm rot="15620202" flipH="1">
                  <a:off x="1460372" y="3598068"/>
                  <a:ext cx="45719" cy="15267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39C157A0-E2AE-46B5-9937-A5794BDCE70F}"/>
                  </a:ext>
                </a:extLst>
              </p:cNvPr>
              <p:cNvGrpSpPr/>
              <p:nvPr/>
            </p:nvGrpSpPr>
            <p:grpSpPr>
              <a:xfrm>
                <a:off x="1218207" y="3697602"/>
                <a:ext cx="309067" cy="102306"/>
                <a:chOff x="1218207" y="3697602"/>
                <a:chExt cx="309067" cy="102306"/>
              </a:xfrm>
            </p:grpSpPr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87048220-25DE-4EF5-A768-EDD677A25818}"/>
                    </a:ext>
                  </a:extLst>
                </p:cNvPr>
                <p:cNvSpPr/>
                <p:nvPr/>
              </p:nvSpPr>
              <p:spPr>
                <a:xfrm rot="5400000">
                  <a:off x="1225077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02F27830-5179-4DC8-AB78-AE8365D87B32}"/>
                    </a:ext>
                  </a:extLst>
                </p:cNvPr>
                <p:cNvSpPr/>
                <p:nvPr/>
              </p:nvSpPr>
              <p:spPr>
                <a:xfrm rot="16200000" flipH="1">
                  <a:off x="1418098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5E1659D6-0B48-4BD4-8DB9-9D683C239639}"/>
                </a:ext>
              </a:extLst>
            </p:cNvPr>
            <p:cNvGrpSpPr/>
            <p:nvPr/>
          </p:nvGrpSpPr>
          <p:grpSpPr>
            <a:xfrm>
              <a:off x="1147564" y="3540982"/>
              <a:ext cx="431275" cy="476030"/>
              <a:chOff x="1250047" y="386596"/>
              <a:chExt cx="431275" cy="476030"/>
            </a:xfrm>
          </p:grpSpPr>
          <p:sp>
            <p:nvSpPr>
              <p:cNvPr id="370" name="楕円 1">
                <a:extLst>
                  <a:ext uri="{FF2B5EF4-FFF2-40B4-BE49-F238E27FC236}">
                    <a16:creationId xmlns:a16="http://schemas.microsoft.com/office/drawing/2014/main" id="{D1FD3E2E-9362-42B9-8E8B-B5F7E452924C}"/>
                  </a:ext>
                </a:extLst>
              </p:cNvPr>
              <p:cNvSpPr/>
              <p:nvPr/>
            </p:nvSpPr>
            <p:spPr>
              <a:xfrm>
                <a:off x="1614578" y="38659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1" name="楕円 1">
                <a:extLst>
                  <a:ext uri="{FF2B5EF4-FFF2-40B4-BE49-F238E27FC236}">
                    <a16:creationId xmlns:a16="http://schemas.microsoft.com/office/drawing/2014/main" id="{1FF4C577-9A92-48BD-9432-3FD143F07E1F}"/>
                  </a:ext>
                </a:extLst>
              </p:cNvPr>
              <p:cNvSpPr/>
              <p:nvPr/>
            </p:nvSpPr>
            <p:spPr>
              <a:xfrm>
                <a:off x="1250047" y="52438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2" name="楕円 1">
                <a:extLst>
                  <a:ext uri="{FF2B5EF4-FFF2-40B4-BE49-F238E27FC236}">
                    <a16:creationId xmlns:a16="http://schemas.microsoft.com/office/drawing/2014/main" id="{1A742145-2DFE-41EC-B07C-6C840AC7E886}"/>
                  </a:ext>
                </a:extLst>
              </p:cNvPr>
              <p:cNvSpPr/>
              <p:nvPr/>
            </p:nvSpPr>
            <p:spPr>
              <a:xfrm>
                <a:off x="1633628" y="729497"/>
                <a:ext cx="45719" cy="74614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3" name="楕円 1">
                <a:extLst>
                  <a:ext uri="{FF2B5EF4-FFF2-40B4-BE49-F238E27FC236}">
                    <a16:creationId xmlns:a16="http://schemas.microsoft.com/office/drawing/2014/main" id="{194650EC-7A0D-4131-8AD4-ED9035CEC22D}"/>
                  </a:ext>
                </a:extLst>
              </p:cNvPr>
              <p:cNvSpPr/>
              <p:nvPr/>
            </p:nvSpPr>
            <p:spPr>
              <a:xfrm>
                <a:off x="1325240" y="781884"/>
                <a:ext cx="49474" cy="8074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16EF64A4-0E47-4A1F-A1DB-C10B89B9D296}"/>
              </a:ext>
            </a:extLst>
          </p:cNvPr>
          <p:cNvGrpSpPr>
            <a:grpSpLocks noChangeAspect="1"/>
          </p:cNvGrpSpPr>
          <p:nvPr/>
        </p:nvGrpSpPr>
        <p:grpSpPr>
          <a:xfrm>
            <a:off x="6362748" y="4642939"/>
            <a:ext cx="919188" cy="1647858"/>
            <a:chOff x="5985027" y="3158233"/>
            <a:chExt cx="1531980" cy="2746430"/>
          </a:xfrm>
        </p:grpSpPr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818D5119-927A-4824-8FD4-7BFEC4DF250F}"/>
                </a:ext>
              </a:extLst>
            </p:cNvPr>
            <p:cNvSpPr/>
            <p:nvPr/>
          </p:nvSpPr>
          <p:spPr>
            <a:xfrm flipH="1">
              <a:off x="6114753" y="4818866"/>
              <a:ext cx="1227108" cy="942922"/>
            </a:xfrm>
            <a:custGeom>
              <a:avLst/>
              <a:gdLst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  <a:gd name="connsiteX0" fmla="*/ 732870 w 1227108"/>
                <a:gd name="connsiteY0" fmla="*/ 0 h 911965"/>
                <a:gd name="connsiteX1" fmla="*/ 494238 w 1227108"/>
                <a:gd name="connsiteY1" fmla="*/ 0 h 911965"/>
                <a:gd name="connsiteX2" fmla="*/ 0 w 1227108"/>
                <a:gd name="connsiteY2" fmla="*/ 361157 h 911965"/>
                <a:gd name="connsiteX3" fmla="*/ 153773 w 1227108"/>
                <a:gd name="connsiteY3" fmla="*/ 911965 h 911965"/>
                <a:gd name="connsiteX4" fmla="*/ 283389 w 1227108"/>
                <a:gd name="connsiteY4" fmla="*/ 911965 h 911965"/>
                <a:gd name="connsiteX5" fmla="*/ 220536 w 1227108"/>
                <a:gd name="connsiteY5" fmla="*/ 407498 h 911965"/>
                <a:gd name="connsiteX6" fmla="*/ 613554 w 1227108"/>
                <a:gd name="connsiteY6" fmla="*/ 234710 h 911965"/>
                <a:gd name="connsiteX7" fmla="*/ 1006572 w 1227108"/>
                <a:gd name="connsiteY7" fmla="*/ 407498 h 911965"/>
                <a:gd name="connsiteX8" fmla="*/ 943719 w 1227108"/>
                <a:gd name="connsiteY8" fmla="*/ 911965 h 911965"/>
                <a:gd name="connsiteX9" fmla="*/ 1073335 w 1227108"/>
                <a:gd name="connsiteY9" fmla="*/ 911965 h 911965"/>
                <a:gd name="connsiteX10" fmla="*/ 1227108 w 1227108"/>
                <a:gd name="connsiteY10" fmla="*/ 361157 h 911965"/>
                <a:gd name="connsiteX11" fmla="*/ 732870 w 1227108"/>
                <a:gd name="connsiteY11" fmla="*/ 0 h 911965"/>
                <a:gd name="connsiteX0" fmla="*/ 825739 w 1227108"/>
                <a:gd name="connsiteY0" fmla="*/ 0 h 952447"/>
                <a:gd name="connsiteX1" fmla="*/ 494238 w 1227108"/>
                <a:gd name="connsiteY1" fmla="*/ 40482 h 952447"/>
                <a:gd name="connsiteX2" fmla="*/ 0 w 1227108"/>
                <a:gd name="connsiteY2" fmla="*/ 401639 h 952447"/>
                <a:gd name="connsiteX3" fmla="*/ 153773 w 1227108"/>
                <a:gd name="connsiteY3" fmla="*/ 952447 h 952447"/>
                <a:gd name="connsiteX4" fmla="*/ 283389 w 1227108"/>
                <a:gd name="connsiteY4" fmla="*/ 952447 h 952447"/>
                <a:gd name="connsiteX5" fmla="*/ 220536 w 1227108"/>
                <a:gd name="connsiteY5" fmla="*/ 447980 h 952447"/>
                <a:gd name="connsiteX6" fmla="*/ 613554 w 1227108"/>
                <a:gd name="connsiteY6" fmla="*/ 275192 h 952447"/>
                <a:gd name="connsiteX7" fmla="*/ 1006572 w 1227108"/>
                <a:gd name="connsiteY7" fmla="*/ 447980 h 952447"/>
                <a:gd name="connsiteX8" fmla="*/ 943719 w 1227108"/>
                <a:gd name="connsiteY8" fmla="*/ 952447 h 952447"/>
                <a:gd name="connsiteX9" fmla="*/ 1073335 w 1227108"/>
                <a:gd name="connsiteY9" fmla="*/ 952447 h 952447"/>
                <a:gd name="connsiteX10" fmla="*/ 1227108 w 1227108"/>
                <a:gd name="connsiteY10" fmla="*/ 401639 h 952447"/>
                <a:gd name="connsiteX11" fmla="*/ 825739 w 1227108"/>
                <a:gd name="connsiteY11" fmla="*/ 0 h 952447"/>
                <a:gd name="connsiteX0" fmla="*/ 825739 w 1227108"/>
                <a:gd name="connsiteY0" fmla="*/ 0 h 952447"/>
                <a:gd name="connsiteX1" fmla="*/ 356125 w 1227108"/>
                <a:gd name="connsiteY1" fmla="*/ 11907 h 952447"/>
                <a:gd name="connsiteX2" fmla="*/ 0 w 1227108"/>
                <a:gd name="connsiteY2" fmla="*/ 401639 h 952447"/>
                <a:gd name="connsiteX3" fmla="*/ 153773 w 1227108"/>
                <a:gd name="connsiteY3" fmla="*/ 952447 h 952447"/>
                <a:gd name="connsiteX4" fmla="*/ 283389 w 1227108"/>
                <a:gd name="connsiteY4" fmla="*/ 952447 h 952447"/>
                <a:gd name="connsiteX5" fmla="*/ 220536 w 1227108"/>
                <a:gd name="connsiteY5" fmla="*/ 447980 h 952447"/>
                <a:gd name="connsiteX6" fmla="*/ 613554 w 1227108"/>
                <a:gd name="connsiteY6" fmla="*/ 275192 h 952447"/>
                <a:gd name="connsiteX7" fmla="*/ 1006572 w 1227108"/>
                <a:gd name="connsiteY7" fmla="*/ 447980 h 952447"/>
                <a:gd name="connsiteX8" fmla="*/ 943719 w 1227108"/>
                <a:gd name="connsiteY8" fmla="*/ 952447 h 952447"/>
                <a:gd name="connsiteX9" fmla="*/ 1073335 w 1227108"/>
                <a:gd name="connsiteY9" fmla="*/ 952447 h 952447"/>
                <a:gd name="connsiteX10" fmla="*/ 1227108 w 1227108"/>
                <a:gd name="connsiteY10" fmla="*/ 401639 h 952447"/>
                <a:gd name="connsiteX11" fmla="*/ 825739 w 1227108"/>
                <a:gd name="connsiteY11" fmla="*/ 0 h 952447"/>
                <a:gd name="connsiteX0" fmla="*/ 837645 w 1227108"/>
                <a:gd name="connsiteY0" fmla="*/ 0 h 945303"/>
                <a:gd name="connsiteX1" fmla="*/ 356125 w 1227108"/>
                <a:gd name="connsiteY1" fmla="*/ 4763 h 945303"/>
                <a:gd name="connsiteX2" fmla="*/ 0 w 1227108"/>
                <a:gd name="connsiteY2" fmla="*/ 394495 h 945303"/>
                <a:gd name="connsiteX3" fmla="*/ 153773 w 1227108"/>
                <a:gd name="connsiteY3" fmla="*/ 945303 h 945303"/>
                <a:gd name="connsiteX4" fmla="*/ 283389 w 1227108"/>
                <a:gd name="connsiteY4" fmla="*/ 945303 h 945303"/>
                <a:gd name="connsiteX5" fmla="*/ 220536 w 1227108"/>
                <a:gd name="connsiteY5" fmla="*/ 440836 h 945303"/>
                <a:gd name="connsiteX6" fmla="*/ 613554 w 1227108"/>
                <a:gd name="connsiteY6" fmla="*/ 268048 h 945303"/>
                <a:gd name="connsiteX7" fmla="*/ 1006572 w 1227108"/>
                <a:gd name="connsiteY7" fmla="*/ 440836 h 945303"/>
                <a:gd name="connsiteX8" fmla="*/ 943719 w 1227108"/>
                <a:gd name="connsiteY8" fmla="*/ 945303 h 945303"/>
                <a:gd name="connsiteX9" fmla="*/ 1073335 w 1227108"/>
                <a:gd name="connsiteY9" fmla="*/ 945303 h 945303"/>
                <a:gd name="connsiteX10" fmla="*/ 1227108 w 1227108"/>
                <a:gd name="connsiteY10" fmla="*/ 394495 h 945303"/>
                <a:gd name="connsiteX11" fmla="*/ 837645 w 1227108"/>
                <a:gd name="connsiteY11" fmla="*/ 0 h 945303"/>
                <a:gd name="connsiteX0" fmla="*/ 837645 w 1227108"/>
                <a:gd name="connsiteY0" fmla="*/ 0 h 942922"/>
                <a:gd name="connsiteX1" fmla="*/ 356125 w 1227108"/>
                <a:gd name="connsiteY1" fmla="*/ 2382 h 942922"/>
                <a:gd name="connsiteX2" fmla="*/ 0 w 1227108"/>
                <a:gd name="connsiteY2" fmla="*/ 392114 h 942922"/>
                <a:gd name="connsiteX3" fmla="*/ 153773 w 1227108"/>
                <a:gd name="connsiteY3" fmla="*/ 942922 h 942922"/>
                <a:gd name="connsiteX4" fmla="*/ 283389 w 1227108"/>
                <a:gd name="connsiteY4" fmla="*/ 942922 h 942922"/>
                <a:gd name="connsiteX5" fmla="*/ 220536 w 1227108"/>
                <a:gd name="connsiteY5" fmla="*/ 438455 h 942922"/>
                <a:gd name="connsiteX6" fmla="*/ 613554 w 1227108"/>
                <a:gd name="connsiteY6" fmla="*/ 265667 h 942922"/>
                <a:gd name="connsiteX7" fmla="*/ 1006572 w 1227108"/>
                <a:gd name="connsiteY7" fmla="*/ 438455 h 942922"/>
                <a:gd name="connsiteX8" fmla="*/ 943719 w 1227108"/>
                <a:gd name="connsiteY8" fmla="*/ 942922 h 942922"/>
                <a:gd name="connsiteX9" fmla="*/ 1073335 w 1227108"/>
                <a:gd name="connsiteY9" fmla="*/ 942922 h 942922"/>
                <a:gd name="connsiteX10" fmla="*/ 1227108 w 1227108"/>
                <a:gd name="connsiteY10" fmla="*/ 392114 h 942922"/>
                <a:gd name="connsiteX11" fmla="*/ 837645 w 1227108"/>
                <a:gd name="connsiteY11" fmla="*/ 0 h 942922"/>
                <a:gd name="connsiteX0" fmla="*/ 837645 w 1227108"/>
                <a:gd name="connsiteY0" fmla="*/ 0 h 942922"/>
                <a:gd name="connsiteX1" fmla="*/ 356125 w 1227108"/>
                <a:gd name="connsiteY1" fmla="*/ 2382 h 942922"/>
                <a:gd name="connsiteX2" fmla="*/ 0 w 1227108"/>
                <a:gd name="connsiteY2" fmla="*/ 392114 h 942922"/>
                <a:gd name="connsiteX3" fmla="*/ 153773 w 1227108"/>
                <a:gd name="connsiteY3" fmla="*/ 942922 h 942922"/>
                <a:gd name="connsiteX4" fmla="*/ 283389 w 1227108"/>
                <a:gd name="connsiteY4" fmla="*/ 942922 h 942922"/>
                <a:gd name="connsiteX5" fmla="*/ 220536 w 1227108"/>
                <a:gd name="connsiteY5" fmla="*/ 438455 h 942922"/>
                <a:gd name="connsiteX6" fmla="*/ 615936 w 1227108"/>
                <a:gd name="connsiteY6" fmla="*/ 218042 h 942922"/>
                <a:gd name="connsiteX7" fmla="*/ 1006572 w 1227108"/>
                <a:gd name="connsiteY7" fmla="*/ 438455 h 942922"/>
                <a:gd name="connsiteX8" fmla="*/ 943719 w 1227108"/>
                <a:gd name="connsiteY8" fmla="*/ 942922 h 942922"/>
                <a:gd name="connsiteX9" fmla="*/ 1073335 w 1227108"/>
                <a:gd name="connsiteY9" fmla="*/ 942922 h 942922"/>
                <a:gd name="connsiteX10" fmla="*/ 1227108 w 1227108"/>
                <a:gd name="connsiteY10" fmla="*/ 392114 h 942922"/>
                <a:gd name="connsiteX11" fmla="*/ 837645 w 1227108"/>
                <a:gd name="connsiteY11" fmla="*/ 0 h 942922"/>
                <a:gd name="connsiteX0" fmla="*/ 837645 w 1227108"/>
                <a:gd name="connsiteY0" fmla="*/ 0 h 942922"/>
                <a:gd name="connsiteX1" fmla="*/ 356125 w 1227108"/>
                <a:gd name="connsiteY1" fmla="*/ 2382 h 942922"/>
                <a:gd name="connsiteX2" fmla="*/ 0 w 1227108"/>
                <a:gd name="connsiteY2" fmla="*/ 392114 h 942922"/>
                <a:gd name="connsiteX3" fmla="*/ 153773 w 1227108"/>
                <a:gd name="connsiteY3" fmla="*/ 942922 h 942922"/>
                <a:gd name="connsiteX4" fmla="*/ 283389 w 1227108"/>
                <a:gd name="connsiteY4" fmla="*/ 942922 h 942922"/>
                <a:gd name="connsiteX5" fmla="*/ 220536 w 1227108"/>
                <a:gd name="connsiteY5" fmla="*/ 438455 h 942922"/>
                <a:gd name="connsiteX6" fmla="*/ 580217 w 1227108"/>
                <a:gd name="connsiteY6" fmla="*/ 206136 h 942922"/>
                <a:gd name="connsiteX7" fmla="*/ 1006572 w 1227108"/>
                <a:gd name="connsiteY7" fmla="*/ 438455 h 942922"/>
                <a:gd name="connsiteX8" fmla="*/ 943719 w 1227108"/>
                <a:gd name="connsiteY8" fmla="*/ 942922 h 942922"/>
                <a:gd name="connsiteX9" fmla="*/ 1073335 w 1227108"/>
                <a:gd name="connsiteY9" fmla="*/ 942922 h 942922"/>
                <a:gd name="connsiteX10" fmla="*/ 1227108 w 1227108"/>
                <a:gd name="connsiteY10" fmla="*/ 392114 h 942922"/>
                <a:gd name="connsiteX11" fmla="*/ 837645 w 1227108"/>
                <a:gd name="connsiteY11" fmla="*/ 0 h 942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7108" h="942922">
                  <a:moveTo>
                    <a:pt x="837645" y="0"/>
                  </a:moveTo>
                  <a:lnTo>
                    <a:pt x="356125" y="2382"/>
                  </a:lnTo>
                  <a:lnTo>
                    <a:pt x="0" y="392114"/>
                  </a:lnTo>
                  <a:lnTo>
                    <a:pt x="153773" y="942922"/>
                  </a:lnTo>
                  <a:lnTo>
                    <a:pt x="283389" y="942922"/>
                  </a:lnTo>
                  <a:lnTo>
                    <a:pt x="220536" y="438455"/>
                  </a:lnTo>
                  <a:lnTo>
                    <a:pt x="580217" y="206136"/>
                  </a:lnTo>
                  <a:lnTo>
                    <a:pt x="1006572" y="438455"/>
                  </a:lnTo>
                  <a:lnTo>
                    <a:pt x="943719" y="942922"/>
                  </a:lnTo>
                  <a:lnTo>
                    <a:pt x="1073335" y="942922"/>
                  </a:lnTo>
                  <a:lnTo>
                    <a:pt x="1227108" y="392114"/>
                  </a:lnTo>
                  <a:lnTo>
                    <a:pt x="837645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031FBE52-38C1-425C-90B9-56E0BF942827}"/>
                </a:ext>
              </a:extLst>
            </p:cNvPr>
            <p:cNvGrpSpPr/>
            <p:nvPr/>
          </p:nvGrpSpPr>
          <p:grpSpPr>
            <a:xfrm>
              <a:off x="6453935" y="3551873"/>
              <a:ext cx="595501" cy="1358035"/>
              <a:chOff x="6453935" y="3551873"/>
              <a:chExt cx="595501" cy="1358035"/>
            </a:xfrm>
          </p:grpSpPr>
          <p:sp>
            <p:nvSpPr>
              <p:cNvPr id="429" name="星 24 649">
                <a:extLst>
                  <a:ext uri="{FF2B5EF4-FFF2-40B4-BE49-F238E27FC236}">
                    <a16:creationId xmlns:a16="http://schemas.microsoft.com/office/drawing/2014/main" id="{65A5674E-A69C-4C7D-8449-FF84F9AAFAFD}"/>
                  </a:ext>
                </a:extLst>
              </p:cNvPr>
              <p:cNvSpPr/>
              <p:nvPr/>
            </p:nvSpPr>
            <p:spPr>
              <a:xfrm>
                <a:off x="6497884" y="3578061"/>
                <a:ext cx="496418" cy="344118"/>
              </a:xfrm>
              <a:prstGeom prst="star24">
                <a:avLst>
                  <a:gd name="adj" fmla="val 47257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0" name="円/楕円 628">
                <a:extLst>
                  <a:ext uri="{FF2B5EF4-FFF2-40B4-BE49-F238E27FC236}">
                    <a16:creationId xmlns:a16="http://schemas.microsoft.com/office/drawing/2014/main" id="{C526F5FB-8A79-41AA-AA3F-7D239045B8A8}"/>
                  </a:ext>
                </a:extLst>
              </p:cNvPr>
              <p:cNvSpPr/>
              <p:nvPr/>
            </p:nvSpPr>
            <p:spPr>
              <a:xfrm rot="900000" flipH="1">
                <a:off x="6916838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1" name="円/楕円 629">
                <a:extLst>
                  <a:ext uri="{FF2B5EF4-FFF2-40B4-BE49-F238E27FC236}">
                    <a16:creationId xmlns:a16="http://schemas.microsoft.com/office/drawing/2014/main" id="{AD0EFEA6-98A3-445A-B824-9D458D4FEEC6}"/>
                  </a:ext>
                </a:extLst>
              </p:cNvPr>
              <p:cNvSpPr/>
              <p:nvPr/>
            </p:nvSpPr>
            <p:spPr>
              <a:xfrm rot="20700000">
                <a:off x="6492399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2" name="台形 431">
                <a:extLst>
                  <a:ext uri="{FF2B5EF4-FFF2-40B4-BE49-F238E27FC236}">
                    <a16:creationId xmlns:a16="http://schemas.microsoft.com/office/drawing/2014/main" id="{016617EE-CCC1-447D-B2F8-44832A9339A8}"/>
                  </a:ext>
                </a:extLst>
              </p:cNvPr>
              <p:cNvSpPr/>
              <p:nvPr/>
            </p:nvSpPr>
            <p:spPr>
              <a:xfrm>
                <a:off x="6657434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3" name="台形 432">
                <a:extLst>
                  <a:ext uri="{FF2B5EF4-FFF2-40B4-BE49-F238E27FC236}">
                    <a16:creationId xmlns:a16="http://schemas.microsoft.com/office/drawing/2014/main" id="{56D126BE-F3BD-49FB-843D-A6D110565CF5}"/>
                  </a:ext>
                </a:extLst>
              </p:cNvPr>
              <p:cNvSpPr/>
              <p:nvPr/>
            </p:nvSpPr>
            <p:spPr>
              <a:xfrm rot="10800000">
                <a:off x="6582741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4" name="円/楕円 551">
                <a:extLst>
                  <a:ext uri="{FF2B5EF4-FFF2-40B4-BE49-F238E27FC236}">
                    <a16:creationId xmlns:a16="http://schemas.microsoft.com/office/drawing/2014/main" id="{A21B67E0-0421-4868-8481-1A5835A723B3}"/>
                  </a:ext>
                </a:extLst>
              </p:cNvPr>
              <p:cNvSpPr/>
              <p:nvPr/>
            </p:nvSpPr>
            <p:spPr>
              <a:xfrm>
                <a:off x="6540609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5" name="フリーフォーム 553">
                <a:extLst>
                  <a:ext uri="{FF2B5EF4-FFF2-40B4-BE49-F238E27FC236}">
                    <a16:creationId xmlns:a16="http://schemas.microsoft.com/office/drawing/2014/main" id="{E9138E3B-3886-49A5-B2C1-F09BDFDC7540}"/>
                  </a:ext>
                </a:extLst>
              </p:cNvPr>
              <p:cNvSpPr/>
              <p:nvPr/>
            </p:nvSpPr>
            <p:spPr>
              <a:xfrm>
                <a:off x="6453935" y="4097336"/>
                <a:ext cx="593730" cy="722313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69871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0014 w 593730"/>
                  <a:gd name="connsiteY10" fmla="*/ 722313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30014 w 593730"/>
                  <a:gd name="connsiteY9" fmla="*/ 722313 h 992180"/>
                  <a:gd name="connsiteX10" fmla="*/ 38914 w 593730"/>
                  <a:gd name="connsiteY10" fmla="*/ 638688 h 992180"/>
                  <a:gd name="connsiteX11" fmla="*/ 0 w 593730"/>
                  <a:gd name="connsiteY11" fmla="*/ 101424 h 992180"/>
                  <a:gd name="connsiteX12" fmla="*/ 98957 w 593730"/>
                  <a:gd name="connsiteY12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30014 w 593730"/>
                  <a:gd name="connsiteY8" fmla="*/ 722313 h 992180"/>
                  <a:gd name="connsiteX9" fmla="*/ 38914 w 593730"/>
                  <a:gd name="connsiteY9" fmla="*/ 638688 h 992180"/>
                  <a:gd name="connsiteX10" fmla="*/ 0 w 593730"/>
                  <a:gd name="connsiteY10" fmla="*/ 101424 h 992180"/>
                  <a:gd name="connsiteX11" fmla="*/ 98957 w 593730"/>
                  <a:gd name="connsiteY11" fmla="*/ 0 h 992180"/>
                  <a:gd name="connsiteX0" fmla="*/ 98957 w 593730"/>
                  <a:gd name="connsiteY0" fmla="*/ 0 h 948532"/>
                  <a:gd name="connsiteX1" fmla="*/ 154266 w 593730"/>
                  <a:gd name="connsiteY1" fmla="*/ 0 h 948532"/>
                  <a:gd name="connsiteX2" fmla="*/ 446578 w 593730"/>
                  <a:gd name="connsiteY2" fmla="*/ 0 h 948532"/>
                  <a:gd name="connsiteX3" fmla="*/ 494773 w 593730"/>
                  <a:gd name="connsiteY3" fmla="*/ 0 h 948532"/>
                  <a:gd name="connsiteX4" fmla="*/ 593730 w 593730"/>
                  <a:gd name="connsiteY4" fmla="*/ 101424 h 948532"/>
                  <a:gd name="connsiteX5" fmla="*/ 535767 w 593730"/>
                  <a:gd name="connsiteY5" fmla="*/ 638690 h 948532"/>
                  <a:gd name="connsiteX6" fmla="*/ 589909 w 593730"/>
                  <a:gd name="connsiteY6" fmla="*/ 948532 h 948532"/>
                  <a:gd name="connsiteX7" fmla="*/ 30014 w 593730"/>
                  <a:gd name="connsiteY7" fmla="*/ 722313 h 948532"/>
                  <a:gd name="connsiteX8" fmla="*/ 38914 w 593730"/>
                  <a:gd name="connsiteY8" fmla="*/ 638688 h 948532"/>
                  <a:gd name="connsiteX9" fmla="*/ 0 w 593730"/>
                  <a:gd name="connsiteY9" fmla="*/ 101424 h 948532"/>
                  <a:gd name="connsiteX10" fmla="*/ 98957 w 593730"/>
                  <a:gd name="connsiteY10" fmla="*/ 0 h 948532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38914 w 593730"/>
                  <a:gd name="connsiteY8" fmla="*/ 638688 h 722313"/>
                  <a:gd name="connsiteX9" fmla="*/ 0 w 593730"/>
                  <a:gd name="connsiteY9" fmla="*/ 101424 h 722313"/>
                  <a:gd name="connsiteX10" fmla="*/ 98957 w 593730"/>
                  <a:gd name="connsiteY10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0 w 593730"/>
                  <a:gd name="connsiteY8" fmla="*/ 101424 h 722313"/>
                  <a:gd name="connsiteX9" fmla="*/ 98957 w 593730"/>
                  <a:gd name="connsiteY9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44666 w 593730"/>
                  <a:gd name="connsiteY5" fmla="*/ 722313 h 722313"/>
                  <a:gd name="connsiteX6" fmla="*/ 30014 w 593730"/>
                  <a:gd name="connsiteY6" fmla="*/ 722313 h 722313"/>
                  <a:gd name="connsiteX7" fmla="*/ 0 w 593730"/>
                  <a:gd name="connsiteY7" fmla="*/ 101424 h 722313"/>
                  <a:gd name="connsiteX8" fmla="*/ 98957 w 593730"/>
                  <a:gd name="connsiteY8" fmla="*/ 0 h 722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3730" h="722313">
                    <a:moveTo>
                      <a:pt x="98957" y="0"/>
                    </a:moveTo>
                    <a:lnTo>
                      <a:pt x="154266" y="0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44666" y="722313"/>
                    </a:lnTo>
                    <a:lnTo>
                      <a:pt x="30014" y="722313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6" name="台形 529">
                <a:extLst>
                  <a:ext uri="{FF2B5EF4-FFF2-40B4-BE49-F238E27FC236}">
                    <a16:creationId xmlns:a16="http://schemas.microsoft.com/office/drawing/2014/main" id="{5EB7CF3A-55A3-4E8D-82C8-E85E7317B91D}"/>
                  </a:ext>
                </a:extLst>
              </p:cNvPr>
              <p:cNvSpPr/>
              <p:nvPr/>
            </p:nvSpPr>
            <p:spPr>
              <a:xfrm rot="10800000" flipV="1">
                <a:off x="6690654" y="4171308"/>
                <a:ext cx="120292" cy="564241"/>
              </a:xfrm>
              <a:custGeom>
                <a:avLst/>
                <a:gdLst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0 w 120292"/>
                  <a:gd name="connsiteY4" fmla="*/ 451313 h 451313"/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57150 w 120292"/>
                  <a:gd name="connsiteY4" fmla="*/ 448318 h 451313"/>
                  <a:gd name="connsiteX5" fmla="*/ 0 w 120292"/>
                  <a:gd name="connsiteY5" fmla="*/ 451313 h 451313"/>
                  <a:gd name="connsiteX0" fmla="*/ 0 w 120292"/>
                  <a:gd name="connsiteY0" fmla="*/ 451313 h 498324"/>
                  <a:gd name="connsiteX1" fmla="*/ 34837 w 120292"/>
                  <a:gd name="connsiteY1" fmla="*/ 0 h 498324"/>
                  <a:gd name="connsiteX2" fmla="*/ 85455 w 120292"/>
                  <a:gd name="connsiteY2" fmla="*/ 0 h 498324"/>
                  <a:gd name="connsiteX3" fmla="*/ 120292 w 120292"/>
                  <a:gd name="connsiteY3" fmla="*/ 451313 h 498324"/>
                  <a:gd name="connsiteX4" fmla="*/ 59531 w 120292"/>
                  <a:gd name="connsiteY4" fmla="*/ 498324 h 498324"/>
                  <a:gd name="connsiteX5" fmla="*/ 0 w 120292"/>
                  <a:gd name="connsiteY5" fmla="*/ 451313 h 4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292" h="498324">
                    <a:moveTo>
                      <a:pt x="0" y="451313"/>
                    </a:moveTo>
                    <a:lnTo>
                      <a:pt x="34837" y="0"/>
                    </a:lnTo>
                    <a:lnTo>
                      <a:pt x="85455" y="0"/>
                    </a:lnTo>
                    <a:lnTo>
                      <a:pt x="120292" y="451313"/>
                    </a:lnTo>
                    <a:lnTo>
                      <a:pt x="59531" y="498324"/>
                    </a:lnTo>
                    <a:lnTo>
                      <a:pt x="0" y="451313"/>
                    </a:lnTo>
                    <a:close/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7" name="台形 436">
                <a:extLst>
                  <a:ext uri="{FF2B5EF4-FFF2-40B4-BE49-F238E27FC236}">
                    <a16:creationId xmlns:a16="http://schemas.microsoft.com/office/drawing/2014/main" id="{C3DC3E48-F8E0-4746-A450-3C085E0049D3}"/>
                  </a:ext>
                </a:extLst>
              </p:cNvPr>
              <p:cNvSpPr/>
              <p:nvPr/>
            </p:nvSpPr>
            <p:spPr>
              <a:xfrm rot="10800000">
                <a:off x="6706130" y="4097334"/>
                <a:ext cx="89340" cy="73973"/>
              </a:xfrm>
              <a:prstGeom prst="trapezoid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8" name="フリーフォーム 559">
                <a:extLst>
                  <a:ext uri="{FF2B5EF4-FFF2-40B4-BE49-F238E27FC236}">
                    <a16:creationId xmlns:a16="http://schemas.microsoft.com/office/drawing/2014/main" id="{0D2994A0-BED9-414C-91AC-BBEB0817C61F}"/>
                  </a:ext>
                </a:extLst>
              </p:cNvPr>
              <p:cNvSpPr/>
              <p:nvPr/>
            </p:nvSpPr>
            <p:spPr>
              <a:xfrm rot="10800000">
                <a:off x="6582741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9" name="正方形/長方形 438">
                <a:extLst>
                  <a:ext uri="{FF2B5EF4-FFF2-40B4-BE49-F238E27FC236}">
                    <a16:creationId xmlns:a16="http://schemas.microsoft.com/office/drawing/2014/main" id="{FA449D66-B9BF-41D8-A902-AFF5C8B16DE2}"/>
                  </a:ext>
                </a:extLst>
              </p:cNvPr>
              <p:cNvSpPr/>
              <p:nvPr/>
            </p:nvSpPr>
            <p:spPr>
              <a:xfrm>
                <a:off x="6479952" y="4793987"/>
                <a:ext cx="526163" cy="520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0" name="フリーフォーム 569">
                <a:extLst>
                  <a:ext uri="{FF2B5EF4-FFF2-40B4-BE49-F238E27FC236}">
                    <a16:creationId xmlns:a16="http://schemas.microsoft.com/office/drawing/2014/main" id="{25BBD782-F917-42E0-85DB-64AAC8A81A0A}"/>
                  </a:ext>
                </a:extLst>
              </p:cNvPr>
              <p:cNvSpPr/>
              <p:nvPr/>
            </p:nvSpPr>
            <p:spPr>
              <a:xfrm rot="10800000">
                <a:off x="6455706" y="4097336"/>
                <a:ext cx="593730" cy="812572"/>
              </a:xfrm>
              <a:custGeom>
                <a:avLst/>
                <a:gdLst>
                  <a:gd name="connsiteX0" fmla="*/ 515838 w 635860"/>
                  <a:gd name="connsiteY0" fmla="*/ 812572 h 812572"/>
                  <a:gd name="connsiteX1" fmla="*/ 460529 w 635860"/>
                  <a:gd name="connsiteY1" fmla="*/ 812572 h 812572"/>
                  <a:gd name="connsiteX2" fmla="*/ 454239 w 635860"/>
                  <a:gd name="connsiteY2" fmla="*/ 812572 h 812572"/>
                  <a:gd name="connsiteX3" fmla="*/ 454277 w 635860"/>
                  <a:gd name="connsiteY3" fmla="*/ 811952 h 812572"/>
                  <a:gd name="connsiteX4" fmla="*/ 317930 w 635860"/>
                  <a:gd name="connsiteY4" fmla="*/ 364294 h 812572"/>
                  <a:gd name="connsiteX5" fmla="*/ 181583 w 635860"/>
                  <a:gd name="connsiteY5" fmla="*/ 811952 h 812572"/>
                  <a:gd name="connsiteX6" fmla="*/ 181621 w 635860"/>
                  <a:gd name="connsiteY6" fmla="*/ 812572 h 812572"/>
                  <a:gd name="connsiteX7" fmla="*/ 168217 w 635860"/>
                  <a:gd name="connsiteY7" fmla="*/ 812572 h 812572"/>
                  <a:gd name="connsiteX8" fmla="*/ 120022 w 635860"/>
                  <a:gd name="connsiteY8" fmla="*/ 812572 h 812572"/>
                  <a:gd name="connsiteX9" fmla="*/ 21065 w 635860"/>
                  <a:gd name="connsiteY9" fmla="*/ 711148 h 812572"/>
                  <a:gd name="connsiteX10" fmla="*/ 68414 w 635860"/>
                  <a:gd name="connsiteY10" fmla="*/ 111959 h 812572"/>
                  <a:gd name="connsiteX11" fmla="*/ 0 w 635860"/>
                  <a:gd name="connsiteY11" fmla="*/ 111959 h 812572"/>
                  <a:gd name="connsiteX12" fmla="*/ 166405 w 635860"/>
                  <a:gd name="connsiteY12" fmla="*/ 0 h 812572"/>
                  <a:gd name="connsiteX13" fmla="*/ 300557 w 635860"/>
                  <a:gd name="connsiteY13" fmla="*/ 90259 h 812572"/>
                  <a:gd name="connsiteX14" fmla="*/ 335304 w 635860"/>
                  <a:gd name="connsiteY14" fmla="*/ 90259 h 812572"/>
                  <a:gd name="connsiteX15" fmla="*/ 469455 w 635860"/>
                  <a:gd name="connsiteY15" fmla="*/ 0 h 812572"/>
                  <a:gd name="connsiteX16" fmla="*/ 635860 w 635860"/>
                  <a:gd name="connsiteY16" fmla="*/ 111959 h 812572"/>
                  <a:gd name="connsiteX17" fmla="*/ 585830 w 635860"/>
                  <a:gd name="connsiteY17" fmla="*/ 111959 h 812572"/>
                  <a:gd name="connsiteX18" fmla="*/ 614795 w 635860"/>
                  <a:gd name="connsiteY18" fmla="*/ 711148 h 812572"/>
                  <a:gd name="connsiteX19" fmla="*/ 515838 w 635860"/>
                  <a:gd name="connsiteY19" fmla="*/ 812572 h 812572"/>
                  <a:gd name="connsiteX0" fmla="*/ 515838 w 614795"/>
                  <a:gd name="connsiteY0" fmla="*/ 812572 h 812572"/>
                  <a:gd name="connsiteX1" fmla="*/ 460529 w 614795"/>
                  <a:gd name="connsiteY1" fmla="*/ 812572 h 812572"/>
                  <a:gd name="connsiteX2" fmla="*/ 454239 w 614795"/>
                  <a:gd name="connsiteY2" fmla="*/ 812572 h 812572"/>
                  <a:gd name="connsiteX3" fmla="*/ 454277 w 614795"/>
                  <a:gd name="connsiteY3" fmla="*/ 811952 h 812572"/>
                  <a:gd name="connsiteX4" fmla="*/ 317930 w 614795"/>
                  <a:gd name="connsiteY4" fmla="*/ 364294 h 812572"/>
                  <a:gd name="connsiteX5" fmla="*/ 181583 w 614795"/>
                  <a:gd name="connsiteY5" fmla="*/ 811952 h 812572"/>
                  <a:gd name="connsiteX6" fmla="*/ 181621 w 614795"/>
                  <a:gd name="connsiteY6" fmla="*/ 812572 h 812572"/>
                  <a:gd name="connsiteX7" fmla="*/ 168217 w 614795"/>
                  <a:gd name="connsiteY7" fmla="*/ 812572 h 812572"/>
                  <a:gd name="connsiteX8" fmla="*/ 120022 w 614795"/>
                  <a:gd name="connsiteY8" fmla="*/ 812572 h 812572"/>
                  <a:gd name="connsiteX9" fmla="*/ 21065 w 614795"/>
                  <a:gd name="connsiteY9" fmla="*/ 711148 h 812572"/>
                  <a:gd name="connsiteX10" fmla="*/ 68414 w 614795"/>
                  <a:gd name="connsiteY10" fmla="*/ 111959 h 812572"/>
                  <a:gd name="connsiteX11" fmla="*/ 0 w 614795"/>
                  <a:gd name="connsiteY11" fmla="*/ 111959 h 812572"/>
                  <a:gd name="connsiteX12" fmla="*/ 166405 w 614795"/>
                  <a:gd name="connsiteY12" fmla="*/ 0 h 812572"/>
                  <a:gd name="connsiteX13" fmla="*/ 300557 w 614795"/>
                  <a:gd name="connsiteY13" fmla="*/ 90259 h 812572"/>
                  <a:gd name="connsiteX14" fmla="*/ 335304 w 614795"/>
                  <a:gd name="connsiteY14" fmla="*/ 90259 h 812572"/>
                  <a:gd name="connsiteX15" fmla="*/ 469455 w 614795"/>
                  <a:gd name="connsiteY15" fmla="*/ 0 h 812572"/>
                  <a:gd name="connsiteX16" fmla="*/ 585830 w 614795"/>
                  <a:gd name="connsiteY16" fmla="*/ 111959 h 812572"/>
                  <a:gd name="connsiteX17" fmla="*/ 614795 w 614795"/>
                  <a:gd name="connsiteY17" fmla="*/ 711148 h 812572"/>
                  <a:gd name="connsiteX18" fmla="*/ 515838 w 614795"/>
                  <a:gd name="connsiteY18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79492 w 593730"/>
                  <a:gd name="connsiteY12" fmla="*/ 90259 h 812572"/>
                  <a:gd name="connsiteX13" fmla="*/ 314239 w 593730"/>
                  <a:gd name="connsiteY13" fmla="*/ 90259 h 812572"/>
                  <a:gd name="connsiteX14" fmla="*/ 448390 w 593730"/>
                  <a:gd name="connsiteY14" fmla="*/ 0 h 812572"/>
                  <a:gd name="connsiteX15" fmla="*/ 564765 w 593730"/>
                  <a:gd name="connsiteY15" fmla="*/ 111959 h 812572"/>
                  <a:gd name="connsiteX16" fmla="*/ 593730 w 593730"/>
                  <a:gd name="connsiteY16" fmla="*/ 711148 h 812572"/>
                  <a:gd name="connsiteX17" fmla="*/ 494773 w 593730"/>
                  <a:gd name="connsiteY17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79492 w 593730"/>
                  <a:gd name="connsiteY12" fmla="*/ 90259 h 812572"/>
                  <a:gd name="connsiteX13" fmla="*/ 448390 w 593730"/>
                  <a:gd name="connsiteY13" fmla="*/ 0 h 812572"/>
                  <a:gd name="connsiteX14" fmla="*/ 564765 w 593730"/>
                  <a:gd name="connsiteY14" fmla="*/ 111959 h 812572"/>
                  <a:gd name="connsiteX15" fmla="*/ 593730 w 593730"/>
                  <a:gd name="connsiteY15" fmla="*/ 711148 h 812572"/>
                  <a:gd name="connsiteX16" fmla="*/ 494773 w 593730"/>
                  <a:gd name="connsiteY16" fmla="*/ 812572 h 812572"/>
                  <a:gd name="connsiteX0" fmla="*/ 494773 w 593730"/>
                  <a:gd name="connsiteY0" fmla="*/ 812572 h 812572"/>
                  <a:gd name="connsiteX1" fmla="*/ 439464 w 593730"/>
                  <a:gd name="connsiteY1" fmla="*/ 812572 h 812572"/>
                  <a:gd name="connsiteX2" fmla="*/ 433174 w 593730"/>
                  <a:gd name="connsiteY2" fmla="*/ 812572 h 812572"/>
                  <a:gd name="connsiteX3" fmla="*/ 433212 w 593730"/>
                  <a:gd name="connsiteY3" fmla="*/ 811952 h 812572"/>
                  <a:gd name="connsiteX4" fmla="*/ 296865 w 593730"/>
                  <a:gd name="connsiteY4" fmla="*/ 364294 h 812572"/>
                  <a:gd name="connsiteX5" fmla="*/ 160518 w 593730"/>
                  <a:gd name="connsiteY5" fmla="*/ 811952 h 812572"/>
                  <a:gd name="connsiteX6" fmla="*/ 160556 w 593730"/>
                  <a:gd name="connsiteY6" fmla="*/ 812572 h 812572"/>
                  <a:gd name="connsiteX7" fmla="*/ 147152 w 593730"/>
                  <a:gd name="connsiteY7" fmla="*/ 812572 h 812572"/>
                  <a:gd name="connsiteX8" fmla="*/ 98957 w 593730"/>
                  <a:gd name="connsiteY8" fmla="*/ 812572 h 812572"/>
                  <a:gd name="connsiteX9" fmla="*/ 0 w 593730"/>
                  <a:gd name="connsiteY9" fmla="*/ 711148 h 812572"/>
                  <a:gd name="connsiteX10" fmla="*/ 47349 w 593730"/>
                  <a:gd name="connsiteY10" fmla="*/ 111959 h 812572"/>
                  <a:gd name="connsiteX11" fmla="*/ 145340 w 593730"/>
                  <a:gd name="connsiteY11" fmla="*/ 0 h 812572"/>
                  <a:gd name="connsiteX12" fmla="*/ 298542 w 593730"/>
                  <a:gd name="connsiteY12" fmla="*/ 59302 h 812572"/>
                  <a:gd name="connsiteX13" fmla="*/ 448390 w 593730"/>
                  <a:gd name="connsiteY13" fmla="*/ 0 h 812572"/>
                  <a:gd name="connsiteX14" fmla="*/ 564765 w 593730"/>
                  <a:gd name="connsiteY14" fmla="*/ 111959 h 812572"/>
                  <a:gd name="connsiteX15" fmla="*/ 593730 w 593730"/>
                  <a:gd name="connsiteY15" fmla="*/ 711148 h 812572"/>
                  <a:gd name="connsiteX16" fmla="*/ 494773 w 593730"/>
                  <a:gd name="connsiteY16" fmla="*/ 812572 h 812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812572">
                    <a:moveTo>
                      <a:pt x="494773" y="812572"/>
                    </a:moveTo>
                    <a:lnTo>
                      <a:pt x="439464" y="812572"/>
                    </a:lnTo>
                    <a:lnTo>
                      <a:pt x="433174" y="812572"/>
                    </a:lnTo>
                    <a:cubicBezTo>
                      <a:pt x="433187" y="812365"/>
                      <a:pt x="433199" y="812159"/>
                      <a:pt x="433212" y="811952"/>
                    </a:cubicBezTo>
                    <a:cubicBezTo>
                      <a:pt x="433212" y="564717"/>
                      <a:pt x="312783" y="364294"/>
                      <a:pt x="296865" y="364294"/>
                    </a:cubicBezTo>
                    <a:cubicBezTo>
                      <a:pt x="280946" y="364294"/>
                      <a:pt x="160518" y="564717"/>
                      <a:pt x="160518" y="811952"/>
                    </a:cubicBezTo>
                    <a:cubicBezTo>
                      <a:pt x="160531" y="812159"/>
                      <a:pt x="160543" y="812365"/>
                      <a:pt x="160556" y="812572"/>
                    </a:cubicBezTo>
                    <a:lnTo>
                      <a:pt x="147152" y="812572"/>
                    </a:lnTo>
                    <a:lnTo>
                      <a:pt x="98957" y="812572"/>
                    </a:lnTo>
                    <a:cubicBezTo>
                      <a:pt x="44305" y="812572"/>
                      <a:pt x="0" y="767162"/>
                      <a:pt x="0" y="711148"/>
                    </a:cubicBezTo>
                    <a:lnTo>
                      <a:pt x="47349" y="111959"/>
                    </a:lnTo>
                    <a:lnTo>
                      <a:pt x="145340" y="0"/>
                    </a:lnTo>
                    <a:lnTo>
                      <a:pt x="298542" y="59302"/>
                    </a:lnTo>
                    <a:lnTo>
                      <a:pt x="448390" y="0"/>
                    </a:lnTo>
                    <a:lnTo>
                      <a:pt x="564765" y="111959"/>
                    </a:lnTo>
                    <a:lnTo>
                      <a:pt x="593730" y="711148"/>
                    </a:lnTo>
                    <a:cubicBezTo>
                      <a:pt x="593730" y="767162"/>
                      <a:pt x="549425" y="812572"/>
                      <a:pt x="494773" y="812572"/>
                    </a:cubicBezTo>
                    <a:close/>
                  </a:path>
                </a:pathLst>
              </a:custGeom>
              <a:pattFill prst="dkVert">
                <a:fgClr>
                  <a:srgbClr val="E7E6E6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1" name="円/楕円 595">
                <a:extLst>
                  <a:ext uri="{FF2B5EF4-FFF2-40B4-BE49-F238E27FC236}">
                    <a16:creationId xmlns:a16="http://schemas.microsoft.com/office/drawing/2014/main" id="{A7DE6EC9-6B74-4DDD-B228-345D7484CAA9}"/>
                  </a:ext>
                </a:extLst>
              </p:cNvPr>
              <p:cNvSpPr/>
              <p:nvPr/>
            </p:nvSpPr>
            <p:spPr>
              <a:xfrm>
                <a:off x="6728966" y="461326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2" name="円/楕円 598">
                <a:extLst>
                  <a:ext uri="{FF2B5EF4-FFF2-40B4-BE49-F238E27FC236}">
                    <a16:creationId xmlns:a16="http://schemas.microsoft.com/office/drawing/2014/main" id="{D47FECED-0D35-41C6-BEC6-C832933433E8}"/>
                  </a:ext>
                </a:extLst>
              </p:cNvPr>
              <p:cNvSpPr/>
              <p:nvPr/>
            </p:nvSpPr>
            <p:spPr>
              <a:xfrm>
                <a:off x="6728966" y="4753760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07" name="フリーフォーム 458">
              <a:extLst>
                <a:ext uri="{FF2B5EF4-FFF2-40B4-BE49-F238E27FC236}">
                  <a16:creationId xmlns:a16="http://schemas.microsoft.com/office/drawing/2014/main" id="{DEEA477D-A14E-4EEC-A2B9-7559F0D9E008}"/>
                </a:ext>
              </a:extLst>
            </p:cNvPr>
            <p:cNvSpPr/>
            <p:nvPr/>
          </p:nvSpPr>
          <p:spPr>
            <a:xfrm>
              <a:off x="6172428" y="5761788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8" name="フリーフォーム 459">
              <a:extLst>
                <a:ext uri="{FF2B5EF4-FFF2-40B4-BE49-F238E27FC236}">
                  <a16:creationId xmlns:a16="http://schemas.microsoft.com/office/drawing/2014/main" id="{28400E01-B9EC-4A41-B89C-3CD7583C404F}"/>
                </a:ext>
              </a:extLst>
            </p:cNvPr>
            <p:cNvSpPr/>
            <p:nvPr/>
          </p:nvSpPr>
          <p:spPr>
            <a:xfrm flipH="1">
              <a:off x="7044701" y="5761788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97A6B3BD-2FA1-40DD-8B10-50678A371B07}"/>
                </a:ext>
              </a:extLst>
            </p:cNvPr>
            <p:cNvGrpSpPr/>
            <p:nvPr/>
          </p:nvGrpSpPr>
          <p:grpSpPr>
            <a:xfrm>
              <a:off x="6558921" y="3651547"/>
              <a:ext cx="372762" cy="250556"/>
              <a:chOff x="1186809" y="3651547"/>
              <a:chExt cx="372762" cy="250556"/>
            </a:xfrm>
          </p:grpSpPr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88EE373A-39D4-4034-A892-428902C825FD}"/>
                  </a:ext>
                </a:extLst>
              </p:cNvPr>
              <p:cNvGrpSpPr/>
              <p:nvPr/>
            </p:nvGrpSpPr>
            <p:grpSpPr>
              <a:xfrm>
                <a:off x="1186809" y="3651547"/>
                <a:ext cx="372762" cy="250556"/>
                <a:chOff x="1186809" y="3651547"/>
                <a:chExt cx="372762" cy="250556"/>
              </a:xfrm>
            </p:grpSpPr>
            <p:sp>
              <p:nvSpPr>
                <p:cNvPr id="425" name="楕円 7">
                  <a:extLst>
                    <a:ext uri="{FF2B5EF4-FFF2-40B4-BE49-F238E27FC236}">
                      <a16:creationId xmlns:a16="http://schemas.microsoft.com/office/drawing/2014/main" id="{06793F55-70D9-4B2E-BE04-AA4D614B321E}"/>
                    </a:ext>
                  </a:extLst>
                </p:cNvPr>
                <p:cNvSpPr/>
                <p:nvPr/>
              </p:nvSpPr>
              <p:spPr>
                <a:xfrm>
                  <a:off x="1347665" y="3806107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6" name="二等辺三角形 9">
                  <a:extLst>
                    <a:ext uri="{FF2B5EF4-FFF2-40B4-BE49-F238E27FC236}">
                      <a16:creationId xmlns:a16="http://schemas.microsoft.com/office/drawing/2014/main" id="{1199BF6B-2AD6-4FBA-B236-F19D4BBEEDE6}"/>
                    </a:ext>
                  </a:extLst>
                </p:cNvPr>
                <p:cNvSpPr/>
                <p:nvPr/>
              </p:nvSpPr>
              <p:spPr>
                <a:xfrm>
                  <a:off x="1263940" y="3856383"/>
                  <a:ext cx="219580" cy="45720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991 w 408228"/>
                    <a:gd name="connsiteY0" fmla="*/ 297184 h 337131"/>
                    <a:gd name="connsiteX1" fmla="*/ 204607 w 408228"/>
                    <a:gd name="connsiteY1" fmla="*/ 2 h 337131"/>
                    <a:gd name="connsiteX2" fmla="*/ 408223 w 408228"/>
                    <a:gd name="connsiteY2" fmla="*/ 297184 h 337131"/>
                    <a:gd name="connsiteX3" fmla="*/ 198900 w 408228"/>
                    <a:gd name="connsiteY3" fmla="*/ 334084 h 337131"/>
                    <a:gd name="connsiteX4" fmla="*/ 991 w 408228"/>
                    <a:gd name="connsiteY4" fmla="*/ 297184 h 337131"/>
                    <a:gd name="connsiteX0" fmla="*/ 7 w 407247"/>
                    <a:gd name="connsiteY0" fmla="*/ 297184 h 300407"/>
                    <a:gd name="connsiteX1" fmla="*/ 203623 w 407247"/>
                    <a:gd name="connsiteY1" fmla="*/ 2 h 300407"/>
                    <a:gd name="connsiteX2" fmla="*/ 407239 w 407247"/>
                    <a:gd name="connsiteY2" fmla="*/ 297184 h 300407"/>
                    <a:gd name="connsiteX3" fmla="*/ 210679 w 407247"/>
                    <a:gd name="connsiteY3" fmla="*/ 165723 h 300407"/>
                    <a:gd name="connsiteX4" fmla="*/ 7 w 407247"/>
                    <a:gd name="connsiteY4" fmla="*/ 297184 h 300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247" h="300407">
                      <a:moveTo>
                        <a:pt x="7" y="297184"/>
                      </a:moveTo>
                      <a:cubicBezTo>
                        <a:pt x="-1169" y="269564"/>
                        <a:pt x="154801" y="953"/>
                        <a:pt x="203623" y="2"/>
                      </a:cubicBezTo>
                      <a:cubicBezTo>
                        <a:pt x="252445" y="-949"/>
                        <a:pt x="406063" y="269564"/>
                        <a:pt x="407239" y="297184"/>
                      </a:cubicBezTo>
                      <a:cubicBezTo>
                        <a:pt x="408415" y="324804"/>
                        <a:pt x="278551" y="165723"/>
                        <a:pt x="210679" y="165723"/>
                      </a:cubicBezTo>
                      <a:cubicBezTo>
                        <a:pt x="142807" y="165723"/>
                        <a:pt x="1183" y="324804"/>
                        <a:pt x="7" y="2971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7" name="月 426">
                  <a:extLst>
                    <a:ext uri="{FF2B5EF4-FFF2-40B4-BE49-F238E27FC236}">
                      <a16:creationId xmlns:a16="http://schemas.microsoft.com/office/drawing/2014/main" id="{9FF0D78B-9F9D-4C7E-8C88-3ED7222C6886}"/>
                    </a:ext>
                  </a:extLst>
                </p:cNvPr>
                <p:cNvSpPr/>
                <p:nvPr/>
              </p:nvSpPr>
              <p:spPr>
                <a:xfrm rot="5979798">
                  <a:off x="1240288" y="3598068"/>
                  <a:ext cx="45719" cy="152678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8" name="月 427">
                  <a:extLst>
                    <a:ext uri="{FF2B5EF4-FFF2-40B4-BE49-F238E27FC236}">
                      <a16:creationId xmlns:a16="http://schemas.microsoft.com/office/drawing/2014/main" id="{3A25E983-F088-45BD-8C83-9ABEE1D3C219}"/>
                    </a:ext>
                  </a:extLst>
                </p:cNvPr>
                <p:cNvSpPr/>
                <p:nvPr/>
              </p:nvSpPr>
              <p:spPr>
                <a:xfrm rot="15620202" flipH="1">
                  <a:off x="1460372" y="3598068"/>
                  <a:ext cx="45719" cy="152678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07028526-4165-461F-A76F-CFB743B4BF24}"/>
                  </a:ext>
                </a:extLst>
              </p:cNvPr>
              <p:cNvGrpSpPr/>
              <p:nvPr/>
            </p:nvGrpSpPr>
            <p:grpSpPr>
              <a:xfrm>
                <a:off x="1218207" y="3697602"/>
                <a:ext cx="309067" cy="102306"/>
                <a:chOff x="1218207" y="3697602"/>
                <a:chExt cx="309067" cy="102306"/>
              </a:xfrm>
            </p:grpSpPr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4C2BE65C-72C1-4D23-B5E7-F1DE0565FCB1}"/>
                    </a:ext>
                  </a:extLst>
                </p:cNvPr>
                <p:cNvSpPr/>
                <p:nvPr/>
              </p:nvSpPr>
              <p:spPr>
                <a:xfrm rot="5400000">
                  <a:off x="1225077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DDA9FCA5-4222-4924-A564-39AD94AA36FB}"/>
                    </a:ext>
                  </a:extLst>
                </p:cNvPr>
                <p:cNvSpPr/>
                <p:nvPr/>
              </p:nvSpPr>
              <p:spPr>
                <a:xfrm rot="16200000" flipH="1">
                  <a:off x="1418098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77CBF91F-B95D-4B08-9432-4F2EBE4FA506}"/>
                </a:ext>
              </a:extLst>
            </p:cNvPr>
            <p:cNvGrpSpPr/>
            <p:nvPr/>
          </p:nvGrpSpPr>
          <p:grpSpPr>
            <a:xfrm>
              <a:off x="6510651" y="3540982"/>
              <a:ext cx="431275" cy="476030"/>
              <a:chOff x="1250047" y="386596"/>
              <a:chExt cx="431275" cy="476030"/>
            </a:xfrm>
          </p:grpSpPr>
          <p:sp>
            <p:nvSpPr>
              <p:cNvPr id="417" name="楕円 1">
                <a:extLst>
                  <a:ext uri="{FF2B5EF4-FFF2-40B4-BE49-F238E27FC236}">
                    <a16:creationId xmlns:a16="http://schemas.microsoft.com/office/drawing/2014/main" id="{78D30698-DC31-48A6-BA80-F2DEC50AF680}"/>
                  </a:ext>
                </a:extLst>
              </p:cNvPr>
              <p:cNvSpPr/>
              <p:nvPr/>
            </p:nvSpPr>
            <p:spPr>
              <a:xfrm>
                <a:off x="1614578" y="38659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8" name="楕円 1">
                <a:extLst>
                  <a:ext uri="{FF2B5EF4-FFF2-40B4-BE49-F238E27FC236}">
                    <a16:creationId xmlns:a16="http://schemas.microsoft.com/office/drawing/2014/main" id="{157A37E0-1FFE-4700-AD35-764541C15828}"/>
                  </a:ext>
                </a:extLst>
              </p:cNvPr>
              <p:cNvSpPr/>
              <p:nvPr/>
            </p:nvSpPr>
            <p:spPr>
              <a:xfrm>
                <a:off x="1250047" y="52438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9" name="楕円 1">
                <a:extLst>
                  <a:ext uri="{FF2B5EF4-FFF2-40B4-BE49-F238E27FC236}">
                    <a16:creationId xmlns:a16="http://schemas.microsoft.com/office/drawing/2014/main" id="{74AD37DA-8B8D-4588-BCA6-083B7FA79CA5}"/>
                  </a:ext>
                </a:extLst>
              </p:cNvPr>
              <p:cNvSpPr/>
              <p:nvPr/>
            </p:nvSpPr>
            <p:spPr>
              <a:xfrm>
                <a:off x="1633628" y="729497"/>
                <a:ext cx="45719" cy="74614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0" name="楕円 1">
                <a:extLst>
                  <a:ext uri="{FF2B5EF4-FFF2-40B4-BE49-F238E27FC236}">
                    <a16:creationId xmlns:a16="http://schemas.microsoft.com/office/drawing/2014/main" id="{E5686D1B-8339-4ABA-9EA9-9BE5D58D4B61}"/>
                  </a:ext>
                </a:extLst>
              </p:cNvPr>
              <p:cNvSpPr/>
              <p:nvPr/>
            </p:nvSpPr>
            <p:spPr>
              <a:xfrm>
                <a:off x="1325240" y="781884"/>
                <a:ext cx="49474" cy="8074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2D4C577B-4979-4915-98DD-8B17E39BE6A7}"/>
                </a:ext>
              </a:extLst>
            </p:cNvPr>
            <p:cNvGrpSpPr/>
            <p:nvPr/>
          </p:nvGrpSpPr>
          <p:grpSpPr>
            <a:xfrm>
              <a:off x="5985027" y="3158233"/>
              <a:ext cx="564115" cy="1035191"/>
              <a:chOff x="623250" y="3158233"/>
              <a:chExt cx="564115" cy="1035191"/>
            </a:xfrm>
          </p:grpSpPr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CA54DE4F-5618-46B8-B3C3-F93A38A558E4}"/>
                  </a:ext>
                </a:extLst>
              </p:cNvPr>
              <p:cNvSpPr/>
              <p:nvPr/>
            </p:nvSpPr>
            <p:spPr>
              <a:xfrm rot="3600000">
                <a:off x="563328" y="3218155"/>
                <a:ext cx="358749" cy="238905"/>
              </a:xfrm>
              <a:custGeom>
                <a:avLst/>
                <a:gdLst>
                  <a:gd name="connsiteX0" fmla="*/ 18924 w 404746"/>
                  <a:gd name="connsiteY0" fmla="*/ 156973 h 249177"/>
                  <a:gd name="connsiteX1" fmla="*/ 22715 w 404746"/>
                  <a:gd name="connsiteY1" fmla="*/ 149162 h 249177"/>
                  <a:gd name="connsiteX2" fmla="*/ 38398 w 404746"/>
                  <a:gd name="connsiteY2" fmla="*/ 139061 h 249177"/>
                  <a:gd name="connsiteX3" fmla="*/ 91554 w 404746"/>
                  <a:gd name="connsiteY3" fmla="*/ 126396 h 249177"/>
                  <a:gd name="connsiteX4" fmla="*/ 130199 w 404746"/>
                  <a:gd name="connsiteY4" fmla="*/ 99941 h 249177"/>
                  <a:gd name="connsiteX5" fmla="*/ 132708 w 404746"/>
                  <a:gd name="connsiteY5" fmla="*/ 96772 h 249177"/>
                  <a:gd name="connsiteX6" fmla="*/ 96009 w 404746"/>
                  <a:gd name="connsiteY6" fmla="*/ 96772 h 249177"/>
                  <a:gd name="connsiteX7" fmla="*/ 73538 w 404746"/>
                  <a:gd name="connsiteY7" fmla="*/ 72409 h 249177"/>
                  <a:gd name="connsiteX8" fmla="*/ 96009 w 404746"/>
                  <a:gd name="connsiteY8" fmla="*/ 48046 h 249177"/>
                  <a:gd name="connsiteX9" fmla="*/ 171280 w 404746"/>
                  <a:gd name="connsiteY9" fmla="*/ 48046 h 249177"/>
                  <a:gd name="connsiteX10" fmla="*/ 193793 w 404746"/>
                  <a:gd name="connsiteY10" fmla="*/ 19606 h 249177"/>
                  <a:gd name="connsiteX11" fmla="*/ 248941 w 404746"/>
                  <a:gd name="connsiteY11" fmla="*/ 2659 h 249177"/>
                  <a:gd name="connsiteX12" fmla="*/ 259404 w 404746"/>
                  <a:gd name="connsiteY12" fmla="*/ 9004 h 249177"/>
                  <a:gd name="connsiteX13" fmla="*/ 404746 w 404746"/>
                  <a:gd name="connsiteY13" fmla="*/ 38863 h 249177"/>
                  <a:gd name="connsiteX14" fmla="*/ 383660 w 404746"/>
                  <a:gd name="connsiteY14" fmla="*/ 141502 h 249177"/>
                  <a:gd name="connsiteX15" fmla="*/ 254900 w 404746"/>
                  <a:gd name="connsiteY15" fmla="*/ 115050 h 249177"/>
                  <a:gd name="connsiteX16" fmla="*/ 231627 w 404746"/>
                  <a:gd name="connsiteY16" fmla="*/ 144450 h 249177"/>
                  <a:gd name="connsiteX17" fmla="*/ 228931 w 404746"/>
                  <a:gd name="connsiteY17" fmla="*/ 149181 h 249177"/>
                  <a:gd name="connsiteX18" fmla="*/ 209971 w 404746"/>
                  <a:gd name="connsiteY18" fmla="*/ 171807 h 249177"/>
                  <a:gd name="connsiteX19" fmla="*/ 205020 w 404746"/>
                  <a:gd name="connsiteY19" fmla="*/ 178061 h 249177"/>
                  <a:gd name="connsiteX20" fmla="*/ 204858 w 404746"/>
                  <a:gd name="connsiteY20" fmla="*/ 177909 h 249177"/>
                  <a:gd name="connsiteX21" fmla="*/ 173225 w 404746"/>
                  <a:gd name="connsiteY21" fmla="*/ 215657 h 249177"/>
                  <a:gd name="connsiteX22" fmla="*/ 171336 w 404746"/>
                  <a:gd name="connsiteY22" fmla="*/ 217234 h 249177"/>
                  <a:gd name="connsiteX23" fmla="*/ 171241 w 404746"/>
                  <a:gd name="connsiteY23" fmla="*/ 217313 h 249177"/>
                  <a:gd name="connsiteX24" fmla="*/ 166295 w 404746"/>
                  <a:gd name="connsiteY24" fmla="*/ 221249 h 249177"/>
                  <a:gd name="connsiteX25" fmla="*/ 164678 w 404746"/>
                  <a:gd name="connsiteY25" fmla="*/ 222536 h 249177"/>
                  <a:gd name="connsiteX26" fmla="*/ 120081 w 404746"/>
                  <a:gd name="connsiteY26" fmla="*/ 246499 h 249177"/>
                  <a:gd name="connsiteX27" fmla="*/ 93337 w 404746"/>
                  <a:gd name="connsiteY27" fmla="*/ 238990 h 249177"/>
                  <a:gd name="connsiteX28" fmla="*/ 92371 w 404746"/>
                  <a:gd name="connsiteY28" fmla="*/ 234537 h 249177"/>
                  <a:gd name="connsiteX29" fmla="*/ 72018 w 404746"/>
                  <a:gd name="connsiteY29" fmla="*/ 244595 h 249177"/>
                  <a:gd name="connsiteX30" fmla="*/ 41615 w 404746"/>
                  <a:gd name="connsiteY30" fmla="*/ 236296 h 249177"/>
                  <a:gd name="connsiteX31" fmla="*/ 41788 w 404746"/>
                  <a:gd name="connsiteY31" fmla="*/ 221785 h 249177"/>
                  <a:gd name="connsiteX32" fmla="*/ 28491 w 404746"/>
                  <a:gd name="connsiteY32" fmla="*/ 224953 h 249177"/>
                  <a:gd name="connsiteX33" fmla="*/ 370 w 404746"/>
                  <a:gd name="connsiteY33" fmla="*/ 209923 h 249177"/>
                  <a:gd name="connsiteX34" fmla="*/ 614 w 404746"/>
                  <a:gd name="connsiteY34" fmla="*/ 201406 h 249177"/>
                  <a:gd name="connsiteX35" fmla="*/ 4405 w 404746"/>
                  <a:gd name="connsiteY35" fmla="*/ 193596 h 249177"/>
                  <a:gd name="connsiteX36" fmla="*/ 20088 w 404746"/>
                  <a:gd name="connsiteY36" fmla="*/ 183495 h 249177"/>
                  <a:gd name="connsiteX37" fmla="*/ 34091 w 404746"/>
                  <a:gd name="connsiteY37" fmla="*/ 180158 h 249177"/>
                  <a:gd name="connsiteX38" fmla="*/ 18680 w 404746"/>
                  <a:gd name="connsiteY38" fmla="*/ 165489 h 249177"/>
                  <a:gd name="connsiteX39" fmla="*/ 18924 w 404746"/>
                  <a:gd name="connsiteY39" fmla="*/ 156973 h 249177"/>
                  <a:gd name="connsiteX0" fmla="*/ 18924 w 404746"/>
                  <a:gd name="connsiteY0" fmla="*/ 156973 h 249177"/>
                  <a:gd name="connsiteX1" fmla="*/ 22715 w 404746"/>
                  <a:gd name="connsiteY1" fmla="*/ 149162 h 249177"/>
                  <a:gd name="connsiteX2" fmla="*/ 38398 w 404746"/>
                  <a:gd name="connsiteY2" fmla="*/ 139061 h 249177"/>
                  <a:gd name="connsiteX3" fmla="*/ 91554 w 404746"/>
                  <a:gd name="connsiteY3" fmla="*/ 126396 h 249177"/>
                  <a:gd name="connsiteX4" fmla="*/ 130199 w 404746"/>
                  <a:gd name="connsiteY4" fmla="*/ 99941 h 249177"/>
                  <a:gd name="connsiteX5" fmla="*/ 132708 w 404746"/>
                  <a:gd name="connsiteY5" fmla="*/ 96772 h 249177"/>
                  <a:gd name="connsiteX6" fmla="*/ 96009 w 404746"/>
                  <a:gd name="connsiteY6" fmla="*/ 96772 h 249177"/>
                  <a:gd name="connsiteX7" fmla="*/ 73538 w 404746"/>
                  <a:gd name="connsiteY7" fmla="*/ 72409 h 249177"/>
                  <a:gd name="connsiteX8" fmla="*/ 96009 w 404746"/>
                  <a:gd name="connsiteY8" fmla="*/ 48046 h 249177"/>
                  <a:gd name="connsiteX9" fmla="*/ 171280 w 404746"/>
                  <a:gd name="connsiteY9" fmla="*/ 48046 h 249177"/>
                  <a:gd name="connsiteX10" fmla="*/ 193793 w 404746"/>
                  <a:gd name="connsiteY10" fmla="*/ 19606 h 249177"/>
                  <a:gd name="connsiteX11" fmla="*/ 248941 w 404746"/>
                  <a:gd name="connsiteY11" fmla="*/ 2659 h 249177"/>
                  <a:gd name="connsiteX12" fmla="*/ 259404 w 404746"/>
                  <a:gd name="connsiteY12" fmla="*/ 9004 h 249177"/>
                  <a:gd name="connsiteX13" fmla="*/ 404746 w 404746"/>
                  <a:gd name="connsiteY13" fmla="*/ 38863 h 249177"/>
                  <a:gd name="connsiteX14" fmla="*/ 334225 w 404746"/>
                  <a:gd name="connsiteY14" fmla="*/ 174142 h 249177"/>
                  <a:gd name="connsiteX15" fmla="*/ 254900 w 404746"/>
                  <a:gd name="connsiteY15" fmla="*/ 115050 h 249177"/>
                  <a:gd name="connsiteX16" fmla="*/ 231627 w 404746"/>
                  <a:gd name="connsiteY16" fmla="*/ 144450 h 249177"/>
                  <a:gd name="connsiteX17" fmla="*/ 228931 w 404746"/>
                  <a:gd name="connsiteY17" fmla="*/ 149181 h 249177"/>
                  <a:gd name="connsiteX18" fmla="*/ 209971 w 404746"/>
                  <a:gd name="connsiteY18" fmla="*/ 171807 h 249177"/>
                  <a:gd name="connsiteX19" fmla="*/ 205020 w 404746"/>
                  <a:gd name="connsiteY19" fmla="*/ 178061 h 249177"/>
                  <a:gd name="connsiteX20" fmla="*/ 204858 w 404746"/>
                  <a:gd name="connsiteY20" fmla="*/ 177909 h 249177"/>
                  <a:gd name="connsiteX21" fmla="*/ 173225 w 404746"/>
                  <a:gd name="connsiteY21" fmla="*/ 215657 h 249177"/>
                  <a:gd name="connsiteX22" fmla="*/ 171336 w 404746"/>
                  <a:gd name="connsiteY22" fmla="*/ 217234 h 249177"/>
                  <a:gd name="connsiteX23" fmla="*/ 171241 w 404746"/>
                  <a:gd name="connsiteY23" fmla="*/ 217313 h 249177"/>
                  <a:gd name="connsiteX24" fmla="*/ 166295 w 404746"/>
                  <a:gd name="connsiteY24" fmla="*/ 221249 h 249177"/>
                  <a:gd name="connsiteX25" fmla="*/ 164678 w 404746"/>
                  <a:gd name="connsiteY25" fmla="*/ 222536 h 249177"/>
                  <a:gd name="connsiteX26" fmla="*/ 120081 w 404746"/>
                  <a:gd name="connsiteY26" fmla="*/ 246499 h 249177"/>
                  <a:gd name="connsiteX27" fmla="*/ 93337 w 404746"/>
                  <a:gd name="connsiteY27" fmla="*/ 238990 h 249177"/>
                  <a:gd name="connsiteX28" fmla="*/ 92371 w 404746"/>
                  <a:gd name="connsiteY28" fmla="*/ 234537 h 249177"/>
                  <a:gd name="connsiteX29" fmla="*/ 72018 w 404746"/>
                  <a:gd name="connsiteY29" fmla="*/ 244595 h 249177"/>
                  <a:gd name="connsiteX30" fmla="*/ 41615 w 404746"/>
                  <a:gd name="connsiteY30" fmla="*/ 236296 h 249177"/>
                  <a:gd name="connsiteX31" fmla="*/ 41788 w 404746"/>
                  <a:gd name="connsiteY31" fmla="*/ 221785 h 249177"/>
                  <a:gd name="connsiteX32" fmla="*/ 28491 w 404746"/>
                  <a:gd name="connsiteY32" fmla="*/ 224953 h 249177"/>
                  <a:gd name="connsiteX33" fmla="*/ 370 w 404746"/>
                  <a:gd name="connsiteY33" fmla="*/ 209923 h 249177"/>
                  <a:gd name="connsiteX34" fmla="*/ 614 w 404746"/>
                  <a:gd name="connsiteY34" fmla="*/ 201406 h 249177"/>
                  <a:gd name="connsiteX35" fmla="*/ 4405 w 404746"/>
                  <a:gd name="connsiteY35" fmla="*/ 193596 h 249177"/>
                  <a:gd name="connsiteX36" fmla="*/ 20088 w 404746"/>
                  <a:gd name="connsiteY36" fmla="*/ 183495 h 249177"/>
                  <a:gd name="connsiteX37" fmla="*/ 34091 w 404746"/>
                  <a:gd name="connsiteY37" fmla="*/ 180158 h 249177"/>
                  <a:gd name="connsiteX38" fmla="*/ 18680 w 404746"/>
                  <a:gd name="connsiteY38" fmla="*/ 165489 h 249177"/>
                  <a:gd name="connsiteX39" fmla="*/ 18924 w 404746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34225 w 374174"/>
                  <a:gd name="connsiteY14" fmla="*/ 174142 h 249177"/>
                  <a:gd name="connsiteX15" fmla="*/ 254900 w 374174"/>
                  <a:gd name="connsiteY15" fmla="*/ 115050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34225 w 374174"/>
                  <a:gd name="connsiteY14" fmla="*/ 174142 h 249177"/>
                  <a:gd name="connsiteX15" fmla="*/ 261404 w 374174"/>
                  <a:gd name="connsiteY15" fmla="*/ 130277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23965 w 374174"/>
                  <a:gd name="connsiteY14" fmla="*/ 172043 h 249177"/>
                  <a:gd name="connsiteX15" fmla="*/ 261404 w 374174"/>
                  <a:gd name="connsiteY15" fmla="*/ 130277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74174" h="249177">
                    <a:moveTo>
                      <a:pt x="18924" y="156973"/>
                    </a:moveTo>
                    <a:cubicBezTo>
                      <a:pt x="19632" y="154204"/>
                      <a:pt x="20931" y="151553"/>
                      <a:pt x="22715" y="149162"/>
                    </a:cubicBezTo>
                    <a:cubicBezTo>
                      <a:pt x="26283" y="144380"/>
                      <a:pt x="31793" y="140635"/>
                      <a:pt x="38398" y="139061"/>
                    </a:cubicBezTo>
                    <a:lnTo>
                      <a:pt x="91554" y="126396"/>
                    </a:lnTo>
                    <a:lnTo>
                      <a:pt x="130199" y="99941"/>
                    </a:lnTo>
                    <a:lnTo>
                      <a:pt x="132708" y="96772"/>
                    </a:lnTo>
                    <a:lnTo>
                      <a:pt x="96009" y="96772"/>
                    </a:lnTo>
                    <a:cubicBezTo>
                      <a:pt x="83599" y="96772"/>
                      <a:pt x="73538" y="85864"/>
                      <a:pt x="73538" y="72409"/>
                    </a:cubicBezTo>
                    <a:cubicBezTo>
                      <a:pt x="73538" y="58954"/>
                      <a:pt x="83599" y="48046"/>
                      <a:pt x="96009" y="48046"/>
                    </a:cubicBezTo>
                    <a:lnTo>
                      <a:pt x="171280" y="48046"/>
                    </a:lnTo>
                    <a:lnTo>
                      <a:pt x="193793" y="19606"/>
                    </a:lnTo>
                    <a:cubicBezTo>
                      <a:pt x="207781" y="1935"/>
                      <a:pt x="229692" y="-4006"/>
                      <a:pt x="248941" y="2659"/>
                    </a:cubicBezTo>
                    <a:lnTo>
                      <a:pt x="259404" y="9004"/>
                    </a:lnTo>
                    <a:lnTo>
                      <a:pt x="374174" y="78569"/>
                    </a:lnTo>
                    <a:lnTo>
                      <a:pt x="323965" y="172043"/>
                    </a:lnTo>
                    <a:lnTo>
                      <a:pt x="261404" y="130277"/>
                    </a:lnTo>
                    <a:lnTo>
                      <a:pt x="231627" y="144450"/>
                    </a:lnTo>
                    <a:cubicBezTo>
                      <a:pt x="231136" y="146212"/>
                      <a:pt x="230137" y="147742"/>
                      <a:pt x="228931" y="149181"/>
                    </a:cubicBezTo>
                    <a:lnTo>
                      <a:pt x="209971" y="171807"/>
                    </a:lnTo>
                    <a:lnTo>
                      <a:pt x="205020" y="178061"/>
                    </a:lnTo>
                    <a:lnTo>
                      <a:pt x="204858" y="177909"/>
                    </a:lnTo>
                    <a:lnTo>
                      <a:pt x="173225" y="215657"/>
                    </a:lnTo>
                    <a:lnTo>
                      <a:pt x="171336" y="217234"/>
                    </a:lnTo>
                    <a:cubicBezTo>
                      <a:pt x="171310" y="217265"/>
                      <a:pt x="171284" y="217296"/>
                      <a:pt x="171241" y="217313"/>
                    </a:cubicBezTo>
                    <a:cubicBezTo>
                      <a:pt x="169892" y="219059"/>
                      <a:pt x="168157" y="220320"/>
                      <a:pt x="166295" y="221249"/>
                    </a:cubicBezTo>
                    <a:cubicBezTo>
                      <a:pt x="165870" y="221861"/>
                      <a:pt x="165284" y="222210"/>
                      <a:pt x="164678" y="222536"/>
                    </a:cubicBezTo>
                    <a:lnTo>
                      <a:pt x="120081" y="246499"/>
                    </a:lnTo>
                    <a:cubicBezTo>
                      <a:pt x="109746" y="252053"/>
                      <a:pt x="97772" y="248691"/>
                      <a:pt x="93337" y="238990"/>
                    </a:cubicBezTo>
                    <a:lnTo>
                      <a:pt x="92371" y="234537"/>
                    </a:lnTo>
                    <a:lnTo>
                      <a:pt x="72018" y="244595"/>
                    </a:lnTo>
                    <a:cubicBezTo>
                      <a:pt x="59711" y="250678"/>
                      <a:pt x="46099" y="246962"/>
                      <a:pt x="41615" y="236296"/>
                    </a:cubicBezTo>
                    <a:cubicBezTo>
                      <a:pt x="39674" y="231681"/>
                      <a:pt x="39760" y="226520"/>
                      <a:pt x="41788" y="221785"/>
                    </a:cubicBezTo>
                    <a:lnTo>
                      <a:pt x="28491" y="224953"/>
                    </a:lnTo>
                    <a:cubicBezTo>
                      <a:pt x="15281" y="228100"/>
                      <a:pt x="2691" y="221371"/>
                      <a:pt x="370" y="209923"/>
                    </a:cubicBezTo>
                    <a:cubicBezTo>
                      <a:pt x="-210" y="207061"/>
                      <a:pt x="-94" y="204175"/>
                      <a:pt x="614" y="201406"/>
                    </a:cubicBezTo>
                    <a:cubicBezTo>
                      <a:pt x="1322" y="198638"/>
                      <a:pt x="2621" y="195987"/>
                      <a:pt x="4405" y="193596"/>
                    </a:cubicBezTo>
                    <a:cubicBezTo>
                      <a:pt x="7973" y="188814"/>
                      <a:pt x="13483" y="185069"/>
                      <a:pt x="20088" y="183495"/>
                    </a:cubicBezTo>
                    <a:lnTo>
                      <a:pt x="34091" y="180158"/>
                    </a:lnTo>
                    <a:cubicBezTo>
                      <a:pt x="26264" y="178588"/>
                      <a:pt x="20218" y="173075"/>
                      <a:pt x="18680" y="165489"/>
                    </a:cubicBezTo>
                    <a:cubicBezTo>
                      <a:pt x="18100" y="162627"/>
                      <a:pt x="18217" y="159741"/>
                      <a:pt x="18924" y="1569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E328061F-7275-419C-8E50-E7A40E98E999}"/>
                  </a:ext>
                </a:extLst>
              </p:cNvPr>
              <p:cNvSpPr/>
              <p:nvPr/>
            </p:nvSpPr>
            <p:spPr>
              <a:xfrm rot="5400000">
                <a:off x="565655" y="3571714"/>
                <a:ext cx="809881" cy="433539"/>
              </a:xfrm>
              <a:custGeom>
                <a:avLst/>
                <a:gdLst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809881 w 809881"/>
                  <a:gd name="connsiteY4" fmla="*/ 93572 h 433539"/>
                  <a:gd name="connsiteX5" fmla="*/ 474456 w 809881"/>
                  <a:gd name="connsiteY5" fmla="*/ 428997 h 433539"/>
                  <a:gd name="connsiteX6" fmla="*/ 474456 w 809881"/>
                  <a:gd name="connsiteY6" fmla="*/ 433539 h 433539"/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809881 w 809881"/>
                  <a:gd name="connsiteY4" fmla="*/ 93572 h 433539"/>
                  <a:gd name="connsiteX5" fmla="*/ 474456 w 809881"/>
                  <a:gd name="connsiteY5" fmla="*/ 428997 h 433539"/>
                  <a:gd name="connsiteX6" fmla="*/ 0 w 809881"/>
                  <a:gd name="connsiteY6" fmla="*/ 433539 h 433539"/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759832 w 809881"/>
                  <a:gd name="connsiteY4" fmla="*/ 38015 h 433539"/>
                  <a:gd name="connsiteX5" fmla="*/ 809881 w 809881"/>
                  <a:gd name="connsiteY5" fmla="*/ 93572 h 433539"/>
                  <a:gd name="connsiteX6" fmla="*/ 474456 w 809881"/>
                  <a:gd name="connsiteY6" fmla="*/ 428997 h 433539"/>
                  <a:gd name="connsiteX7" fmla="*/ 0 w 809881"/>
                  <a:gd name="connsiteY7" fmla="*/ 433539 h 433539"/>
                  <a:gd name="connsiteX0" fmla="*/ 759832 w 851272"/>
                  <a:gd name="connsiteY0" fmla="*/ 38015 h 433539"/>
                  <a:gd name="connsiteX1" fmla="*/ 809881 w 851272"/>
                  <a:gd name="connsiteY1" fmla="*/ 93572 h 433539"/>
                  <a:gd name="connsiteX2" fmla="*/ 474456 w 851272"/>
                  <a:gd name="connsiteY2" fmla="*/ 428997 h 433539"/>
                  <a:gd name="connsiteX3" fmla="*/ 0 w 851272"/>
                  <a:gd name="connsiteY3" fmla="*/ 433539 h 433539"/>
                  <a:gd name="connsiteX4" fmla="*/ 0 w 851272"/>
                  <a:gd name="connsiteY4" fmla="*/ 301208 h 433539"/>
                  <a:gd name="connsiteX5" fmla="*/ 415101 w 851272"/>
                  <a:gd name="connsiteY5" fmla="*/ 301208 h 433539"/>
                  <a:gd name="connsiteX6" fmla="*/ 716309 w 851272"/>
                  <a:gd name="connsiteY6" fmla="*/ 0 h 433539"/>
                  <a:gd name="connsiteX7" fmla="*/ 851272 w 851272"/>
                  <a:gd name="connsiteY7" fmla="*/ 129455 h 433539"/>
                  <a:gd name="connsiteX0" fmla="*/ 809881 w 851272"/>
                  <a:gd name="connsiteY0" fmla="*/ 93572 h 433539"/>
                  <a:gd name="connsiteX1" fmla="*/ 474456 w 851272"/>
                  <a:gd name="connsiteY1" fmla="*/ 428997 h 433539"/>
                  <a:gd name="connsiteX2" fmla="*/ 0 w 851272"/>
                  <a:gd name="connsiteY2" fmla="*/ 433539 h 433539"/>
                  <a:gd name="connsiteX3" fmla="*/ 0 w 851272"/>
                  <a:gd name="connsiteY3" fmla="*/ 301208 h 433539"/>
                  <a:gd name="connsiteX4" fmla="*/ 415101 w 851272"/>
                  <a:gd name="connsiteY4" fmla="*/ 301208 h 433539"/>
                  <a:gd name="connsiteX5" fmla="*/ 716309 w 851272"/>
                  <a:gd name="connsiteY5" fmla="*/ 0 h 433539"/>
                  <a:gd name="connsiteX6" fmla="*/ 851272 w 851272"/>
                  <a:gd name="connsiteY6" fmla="*/ 129455 h 433539"/>
                  <a:gd name="connsiteX0" fmla="*/ 809881 w 809881"/>
                  <a:gd name="connsiteY0" fmla="*/ 93572 h 433539"/>
                  <a:gd name="connsiteX1" fmla="*/ 474456 w 809881"/>
                  <a:gd name="connsiteY1" fmla="*/ 428997 h 433539"/>
                  <a:gd name="connsiteX2" fmla="*/ 0 w 809881"/>
                  <a:gd name="connsiteY2" fmla="*/ 433539 h 433539"/>
                  <a:gd name="connsiteX3" fmla="*/ 0 w 809881"/>
                  <a:gd name="connsiteY3" fmla="*/ 301208 h 433539"/>
                  <a:gd name="connsiteX4" fmla="*/ 415101 w 809881"/>
                  <a:gd name="connsiteY4" fmla="*/ 301208 h 433539"/>
                  <a:gd name="connsiteX5" fmla="*/ 716309 w 809881"/>
                  <a:gd name="connsiteY5" fmla="*/ 0 h 433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9881" h="433539">
                    <a:moveTo>
                      <a:pt x="809881" y="93572"/>
                    </a:moveTo>
                    <a:lnTo>
                      <a:pt x="474456" y="428997"/>
                    </a:lnTo>
                    <a:lnTo>
                      <a:pt x="0" y="433539"/>
                    </a:lnTo>
                    <a:lnTo>
                      <a:pt x="0" y="301208"/>
                    </a:lnTo>
                    <a:lnTo>
                      <a:pt x="415101" y="301208"/>
                    </a:lnTo>
                    <a:lnTo>
                      <a:pt x="716309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40823CB3-4E4F-4CA8-AD3E-61F96A550C53}"/>
                </a:ext>
              </a:extLst>
            </p:cNvPr>
            <p:cNvGrpSpPr/>
            <p:nvPr/>
          </p:nvGrpSpPr>
          <p:grpSpPr>
            <a:xfrm flipH="1">
              <a:off x="6952892" y="3158233"/>
              <a:ext cx="564115" cy="1035191"/>
              <a:chOff x="623250" y="3158233"/>
              <a:chExt cx="564115" cy="1035191"/>
            </a:xfrm>
          </p:grpSpPr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87C6B378-6D75-4B47-909C-CA827F972DDC}"/>
                  </a:ext>
                </a:extLst>
              </p:cNvPr>
              <p:cNvSpPr/>
              <p:nvPr/>
            </p:nvSpPr>
            <p:spPr>
              <a:xfrm rot="3600000">
                <a:off x="563328" y="3218155"/>
                <a:ext cx="358749" cy="238905"/>
              </a:xfrm>
              <a:custGeom>
                <a:avLst/>
                <a:gdLst>
                  <a:gd name="connsiteX0" fmla="*/ 18924 w 404746"/>
                  <a:gd name="connsiteY0" fmla="*/ 156973 h 249177"/>
                  <a:gd name="connsiteX1" fmla="*/ 22715 w 404746"/>
                  <a:gd name="connsiteY1" fmla="*/ 149162 h 249177"/>
                  <a:gd name="connsiteX2" fmla="*/ 38398 w 404746"/>
                  <a:gd name="connsiteY2" fmla="*/ 139061 h 249177"/>
                  <a:gd name="connsiteX3" fmla="*/ 91554 w 404746"/>
                  <a:gd name="connsiteY3" fmla="*/ 126396 h 249177"/>
                  <a:gd name="connsiteX4" fmla="*/ 130199 w 404746"/>
                  <a:gd name="connsiteY4" fmla="*/ 99941 h 249177"/>
                  <a:gd name="connsiteX5" fmla="*/ 132708 w 404746"/>
                  <a:gd name="connsiteY5" fmla="*/ 96772 h 249177"/>
                  <a:gd name="connsiteX6" fmla="*/ 96009 w 404746"/>
                  <a:gd name="connsiteY6" fmla="*/ 96772 h 249177"/>
                  <a:gd name="connsiteX7" fmla="*/ 73538 w 404746"/>
                  <a:gd name="connsiteY7" fmla="*/ 72409 h 249177"/>
                  <a:gd name="connsiteX8" fmla="*/ 96009 w 404746"/>
                  <a:gd name="connsiteY8" fmla="*/ 48046 h 249177"/>
                  <a:gd name="connsiteX9" fmla="*/ 171280 w 404746"/>
                  <a:gd name="connsiteY9" fmla="*/ 48046 h 249177"/>
                  <a:gd name="connsiteX10" fmla="*/ 193793 w 404746"/>
                  <a:gd name="connsiteY10" fmla="*/ 19606 h 249177"/>
                  <a:gd name="connsiteX11" fmla="*/ 248941 w 404746"/>
                  <a:gd name="connsiteY11" fmla="*/ 2659 h 249177"/>
                  <a:gd name="connsiteX12" fmla="*/ 259404 w 404746"/>
                  <a:gd name="connsiteY12" fmla="*/ 9004 h 249177"/>
                  <a:gd name="connsiteX13" fmla="*/ 404746 w 404746"/>
                  <a:gd name="connsiteY13" fmla="*/ 38863 h 249177"/>
                  <a:gd name="connsiteX14" fmla="*/ 383660 w 404746"/>
                  <a:gd name="connsiteY14" fmla="*/ 141502 h 249177"/>
                  <a:gd name="connsiteX15" fmla="*/ 254900 w 404746"/>
                  <a:gd name="connsiteY15" fmla="*/ 115050 h 249177"/>
                  <a:gd name="connsiteX16" fmla="*/ 231627 w 404746"/>
                  <a:gd name="connsiteY16" fmla="*/ 144450 h 249177"/>
                  <a:gd name="connsiteX17" fmla="*/ 228931 w 404746"/>
                  <a:gd name="connsiteY17" fmla="*/ 149181 h 249177"/>
                  <a:gd name="connsiteX18" fmla="*/ 209971 w 404746"/>
                  <a:gd name="connsiteY18" fmla="*/ 171807 h 249177"/>
                  <a:gd name="connsiteX19" fmla="*/ 205020 w 404746"/>
                  <a:gd name="connsiteY19" fmla="*/ 178061 h 249177"/>
                  <a:gd name="connsiteX20" fmla="*/ 204858 w 404746"/>
                  <a:gd name="connsiteY20" fmla="*/ 177909 h 249177"/>
                  <a:gd name="connsiteX21" fmla="*/ 173225 w 404746"/>
                  <a:gd name="connsiteY21" fmla="*/ 215657 h 249177"/>
                  <a:gd name="connsiteX22" fmla="*/ 171336 w 404746"/>
                  <a:gd name="connsiteY22" fmla="*/ 217234 h 249177"/>
                  <a:gd name="connsiteX23" fmla="*/ 171241 w 404746"/>
                  <a:gd name="connsiteY23" fmla="*/ 217313 h 249177"/>
                  <a:gd name="connsiteX24" fmla="*/ 166295 w 404746"/>
                  <a:gd name="connsiteY24" fmla="*/ 221249 h 249177"/>
                  <a:gd name="connsiteX25" fmla="*/ 164678 w 404746"/>
                  <a:gd name="connsiteY25" fmla="*/ 222536 h 249177"/>
                  <a:gd name="connsiteX26" fmla="*/ 120081 w 404746"/>
                  <a:gd name="connsiteY26" fmla="*/ 246499 h 249177"/>
                  <a:gd name="connsiteX27" fmla="*/ 93337 w 404746"/>
                  <a:gd name="connsiteY27" fmla="*/ 238990 h 249177"/>
                  <a:gd name="connsiteX28" fmla="*/ 92371 w 404746"/>
                  <a:gd name="connsiteY28" fmla="*/ 234537 h 249177"/>
                  <a:gd name="connsiteX29" fmla="*/ 72018 w 404746"/>
                  <a:gd name="connsiteY29" fmla="*/ 244595 h 249177"/>
                  <a:gd name="connsiteX30" fmla="*/ 41615 w 404746"/>
                  <a:gd name="connsiteY30" fmla="*/ 236296 h 249177"/>
                  <a:gd name="connsiteX31" fmla="*/ 41788 w 404746"/>
                  <a:gd name="connsiteY31" fmla="*/ 221785 h 249177"/>
                  <a:gd name="connsiteX32" fmla="*/ 28491 w 404746"/>
                  <a:gd name="connsiteY32" fmla="*/ 224953 h 249177"/>
                  <a:gd name="connsiteX33" fmla="*/ 370 w 404746"/>
                  <a:gd name="connsiteY33" fmla="*/ 209923 h 249177"/>
                  <a:gd name="connsiteX34" fmla="*/ 614 w 404746"/>
                  <a:gd name="connsiteY34" fmla="*/ 201406 h 249177"/>
                  <a:gd name="connsiteX35" fmla="*/ 4405 w 404746"/>
                  <a:gd name="connsiteY35" fmla="*/ 193596 h 249177"/>
                  <a:gd name="connsiteX36" fmla="*/ 20088 w 404746"/>
                  <a:gd name="connsiteY36" fmla="*/ 183495 h 249177"/>
                  <a:gd name="connsiteX37" fmla="*/ 34091 w 404746"/>
                  <a:gd name="connsiteY37" fmla="*/ 180158 h 249177"/>
                  <a:gd name="connsiteX38" fmla="*/ 18680 w 404746"/>
                  <a:gd name="connsiteY38" fmla="*/ 165489 h 249177"/>
                  <a:gd name="connsiteX39" fmla="*/ 18924 w 404746"/>
                  <a:gd name="connsiteY39" fmla="*/ 156973 h 249177"/>
                  <a:gd name="connsiteX0" fmla="*/ 18924 w 404746"/>
                  <a:gd name="connsiteY0" fmla="*/ 156973 h 249177"/>
                  <a:gd name="connsiteX1" fmla="*/ 22715 w 404746"/>
                  <a:gd name="connsiteY1" fmla="*/ 149162 h 249177"/>
                  <a:gd name="connsiteX2" fmla="*/ 38398 w 404746"/>
                  <a:gd name="connsiteY2" fmla="*/ 139061 h 249177"/>
                  <a:gd name="connsiteX3" fmla="*/ 91554 w 404746"/>
                  <a:gd name="connsiteY3" fmla="*/ 126396 h 249177"/>
                  <a:gd name="connsiteX4" fmla="*/ 130199 w 404746"/>
                  <a:gd name="connsiteY4" fmla="*/ 99941 h 249177"/>
                  <a:gd name="connsiteX5" fmla="*/ 132708 w 404746"/>
                  <a:gd name="connsiteY5" fmla="*/ 96772 h 249177"/>
                  <a:gd name="connsiteX6" fmla="*/ 96009 w 404746"/>
                  <a:gd name="connsiteY6" fmla="*/ 96772 h 249177"/>
                  <a:gd name="connsiteX7" fmla="*/ 73538 w 404746"/>
                  <a:gd name="connsiteY7" fmla="*/ 72409 h 249177"/>
                  <a:gd name="connsiteX8" fmla="*/ 96009 w 404746"/>
                  <a:gd name="connsiteY8" fmla="*/ 48046 h 249177"/>
                  <a:gd name="connsiteX9" fmla="*/ 171280 w 404746"/>
                  <a:gd name="connsiteY9" fmla="*/ 48046 h 249177"/>
                  <a:gd name="connsiteX10" fmla="*/ 193793 w 404746"/>
                  <a:gd name="connsiteY10" fmla="*/ 19606 h 249177"/>
                  <a:gd name="connsiteX11" fmla="*/ 248941 w 404746"/>
                  <a:gd name="connsiteY11" fmla="*/ 2659 h 249177"/>
                  <a:gd name="connsiteX12" fmla="*/ 259404 w 404746"/>
                  <a:gd name="connsiteY12" fmla="*/ 9004 h 249177"/>
                  <a:gd name="connsiteX13" fmla="*/ 404746 w 404746"/>
                  <a:gd name="connsiteY13" fmla="*/ 38863 h 249177"/>
                  <a:gd name="connsiteX14" fmla="*/ 334225 w 404746"/>
                  <a:gd name="connsiteY14" fmla="*/ 174142 h 249177"/>
                  <a:gd name="connsiteX15" fmla="*/ 254900 w 404746"/>
                  <a:gd name="connsiteY15" fmla="*/ 115050 h 249177"/>
                  <a:gd name="connsiteX16" fmla="*/ 231627 w 404746"/>
                  <a:gd name="connsiteY16" fmla="*/ 144450 h 249177"/>
                  <a:gd name="connsiteX17" fmla="*/ 228931 w 404746"/>
                  <a:gd name="connsiteY17" fmla="*/ 149181 h 249177"/>
                  <a:gd name="connsiteX18" fmla="*/ 209971 w 404746"/>
                  <a:gd name="connsiteY18" fmla="*/ 171807 h 249177"/>
                  <a:gd name="connsiteX19" fmla="*/ 205020 w 404746"/>
                  <a:gd name="connsiteY19" fmla="*/ 178061 h 249177"/>
                  <a:gd name="connsiteX20" fmla="*/ 204858 w 404746"/>
                  <a:gd name="connsiteY20" fmla="*/ 177909 h 249177"/>
                  <a:gd name="connsiteX21" fmla="*/ 173225 w 404746"/>
                  <a:gd name="connsiteY21" fmla="*/ 215657 h 249177"/>
                  <a:gd name="connsiteX22" fmla="*/ 171336 w 404746"/>
                  <a:gd name="connsiteY22" fmla="*/ 217234 h 249177"/>
                  <a:gd name="connsiteX23" fmla="*/ 171241 w 404746"/>
                  <a:gd name="connsiteY23" fmla="*/ 217313 h 249177"/>
                  <a:gd name="connsiteX24" fmla="*/ 166295 w 404746"/>
                  <a:gd name="connsiteY24" fmla="*/ 221249 h 249177"/>
                  <a:gd name="connsiteX25" fmla="*/ 164678 w 404746"/>
                  <a:gd name="connsiteY25" fmla="*/ 222536 h 249177"/>
                  <a:gd name="connsiteX26" fmla="*/ 120081 w 404746"/>
                  <a:gd name="connsiteY26" fmla="*/ 246499 h 249177"/>
                  <a:gd name="connsiteX27" fmla="*/ 93337 w 404746"/>
                  <a:gd name="connsiteY27" fmla="*/ 238990 h 249177"/>
                  <a:gd name="connsiteX28" fmla="*/ 92371 w 404746"/>
                  <a:gd name="connsiteY28" fmla="*/ 234537 h 249177"/>
                  <a:gd name="connsiteX29" fmla="*/ 72018 w 404746"/>
                  <a:gd name="connsiteY29" fmla="*/ 244595 h 249177"/>
                  <a:gd name="connsiteX30" fmla="*/ 41615 w 404746"/>
                  <a:gd name="connsiteY30" fmla="*/ 236296 h 249177"/>
                  <a:gd name="connsiteX31" fmla="*/ 41788 w 404746"/>
                  <a:gd name="connsiteY31" fmla="*/ 221785 h 249177"/>
                  <a:gd name="connsiteX32" fmla="*/ 28491 w 404746"/>
                  <a:gd name="connsiteY32" fmla="*/ 224953 h 249177"/>
                  <a:gd name="connsiteX33" fmla="*/ 370 w 404746"/>
                  <a:gd name="connsiteY33" fmla="*/ 209923 h 249177"/>
                  <a:gd name="connsiteX34" fmla="*/ 614 w 404746"/>
                  <a:gd name="connsiteY34" fmla="*/ 201406 h 249177"/>
                  <a:gd name="connsiteX35" fmla="*/ 4405 w 404746"/>
                  <a:gd name="connsiteY35" fmla="*/ 193596 h 249177"/>
                  <a:gd name="connsiteX36" fmla="*/ 20088 w 404746"/>
                  <a:gd name="connsiteY36" fmla="*/ 183495 h 249177"/>
                  <a:gd name="connsiteX37" fmla="*/ 34091 w 404746"/>
                  <a:gd name="connsiteY37" fmla="*/ 180158 h 249177"/>
                  <a:gd name="connsiteX38" fmla="*/ 18680 w 404746"/>
                  <a:gd name="connsiteY38" fmla="*/ 165489 h 249177"/>
                  <a:gd name="connsiteX39" fmla="*/ 18924 w 404746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34225 w 374174"/>
                  <a:gd name="connsiteY14" fmla="*/ 174142 h 249177"/>
                  <a:gd name="connsiteX15" fmla="*/ 254900 w 374174"/>
                  <a:gd name="connsiteY15" fmla="*/ 115050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34225 w 374174"/>
                  <a:gd name="connsiteY14" fmla="*/ 174142 h 249177"/>
                  <a:gd name="connsiteX15" fmla="*/ 261404 w 374174"/>
                  <a:gd name="connsiteY15" fmla="*/ 130277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  <a:gd name="connsiteX0" fmla="*/ 18924 w 374174"/>
                  <a:gd name="connsiteY0" fmla="*/ 156973 h 249177"/>
                  <a:gd name="connsiteX1" fmla="*/ 22715 w 374174"/>
                  <a:gd name="connsiteY1" fmla="*/ 149162 h 249177"/>
                  <a:gd name="connsiteX2" fmla="*/ 38398 w 374174"/>
                  <a:gd name="connsiteY2" fmla="*/ 139061 h 249177"/>
                  <a:gd name="connsiteX3" fmla="*/ 91554 w 374174"/>
                  <a:gd name="connsiteY3" fmla="*/ 126396 h 249177"/>
                  <a:gd name="connsiteX4" fmla="*/ 130199 w 374174"/>
                  <a:gd name="connsiteY4" fmla="*/ 99941 h 249177"/>
                  <a:gd name="connsiteX5" fmla="*/ 132708 w 374174"/>
                  <a:gd name="connsiteY5" fmla="*/ 96772 h 249177"/>
                  <a:gd name="connsiteX6" fmla="*/ 96009 w 374174"/>
                  <a:gd name="connsiteY6" fmla="*/ 96772 h 249177"/>
                  <a:gd name="connsiteX7" fmla="*/ 73538 w 374174"/>
                  <a:gd name="connsiteY7" fmla="*/ 72409 h 249177"/>
                  <a:gd name="connsiteX8" fmla="*/ 96009 w 374174"/>
                  <a:gd name="connsiteY8" fmla="*/ 48046 h 249177"/>
                  <a:gd name="connsiteX9" fmla="*/ 171280 w 374174"/>
                  <a:gd name="connsiteY9" fmla="*/ 48046 h 249177"/>
                  <a:gd name="connsiteX10" fmla="*/ 193793 w 374174"/>
                  <a:gd name="connsiteY10" fmla="*/ 19606 h 249177"/>
                  <a:gd name="connsiteX11" fmla="*/ 248941 w 374174"/>
                  <a:gd name="connsiteY11" fmla="*/ 2659 h 249177"/>
                  <a:gd name="connsiteX12" fmla="*/ 259404 w 374174"/>
                  <a:gd name="connsiteY12" fmla="*/ 9004 h 249177"/>
                  <a:gd name="connsiteX13" fmla="*/ 374174 w 374174"/>
                  <a:gd name="connsiteY13" fmla="*/ 78569 h 249177"/>
                  <a:gd name="connsiteX14" fmla="*/ 323965 w 374174"/>
                  <a:gd name="connsiteY14" fmla="*/ 172043 h 249177"/>
                  <a:gd name="connsiteX15" fmla="*/ 261404 w 374174"/>
                  <a:gd name="connsiteY15" fmla="*/ 130277 h 249177"/>
                  <a:gd name="connsiteX16" fmla="*/ 231627 w 374174"/>
                  <a:gd name="connsiteY16" fmla="*/ 144450 h 249177"/>
                  <a:gd name="connsiteX17" fmla="*/ 228931 w 374174"/>
                  <a:gd name="connsiteY17" fmla="*/ 149181 h 249177"/>
                  <a:gd name="connsiteX18" fmla="*/ 209971 w 374174"/>
                  <a:gd name="connsiteY18" fmla="*/ 171807 h 249177"/>
                  <a:gd name="connsiteX19" fmla="*/ 205020 w 374174"/>
                  <a:gd name="connsiteY19" fmla="*/ 178061 h 249177"/>
                  <a:gd name="connsiteX20" fmla="*/ 204858 w 374174"/>
                  <a:gd name="connsiteY20" fmla="*/ 177909 h 249177"/>
                  <a:gd name="connsiteX21" fmla="*/ 173225 w 374174"/>
                  <a:gd name="connsiteY21" fmla="*/ 215657 h 249177"/>
                  <a:gd name="connsiteX22" fmla="*/ 171336 w 374174"/>
                  <a:gd name="connsiteY22" fmla="*/ 217234 h 249177"/>
                  <a:gd name="connsiteX23" fmla="*/ 171241 w 374174"/>
                  <a:gd name="connsiteY23" fmla="*/ 217313 h 249177"/>
                  <a:gd name="connsiteX24" fmla="*/ 166295 w 374174"/>
                  <a:gd name="connsiteY24" fmla="*/ 221249 h 249177"/>
                  <a:gd name="connsiteX25" fmla="*/ 164678 w 374174"/>
                  <a:gd name="connsiteY25" fmla="*/ 222536 h 249177"/>
                  <a:gd name="connsiteX26" fmla="*/ 120081 w 374174"/>
                  <a:gd name="connsiteY26" fmla="*/ 246499 h 249177"/>
                  <a:gd name="connsiteX27" fmla="*/ 93337 w 374174"/>
                  <a:gd name="connsiteY27" fmla="*/ 238990 h 249177"/>
                  <a:gd name="connsiteX28" fmla="*/ 92371 w 374174"/>
                  <a:gd name="connsiteY28" fmla="*/ 234537 h 249177"/>
                  <a:gd name="connsiteX29" fmla="*/ 72018 w 374174"/>
                  <a:gd name="connsiteY29" fmla="*/ 244595 h 249177"/>
                  <a:gd name="connsiteX30" fmla="*/ 41615 w 374174"/>
                  <a:gd name="connsiteY30" fmla="*/ 236296 h 249177"/>
                  <a:gd name="connsiteX31" fmla="*/ 41788 w 374174"/>
                  <a:gd name="connsiteY31" fmla="*/ 221785 h 249177"/>
                  <a:gd name="connsiteX32" fmla="*/ 28491 w 374174"/>
                  <a:gd name="connsiteY32" fmla="*/ 224953 h 249177"/>
                  <a:gd name="connsiteX33" fmla="*/ 370 w 374174"/>
                  <a:gd name="connsiteY33" fmla="*/ 209923 h 249177"/>
                  <a:gd name="connsiteX34" fmla="*/ 614 w 374174"/>
                  <a:gd name="connsiteY34" fmla="*/ 201406 h 249177"/>
                  <a:gd name="connsiteX35" fmla="*/ 4405 w 374174"/>
                  <a:gd name="connsiteY35" fmla="*/ 193596 h 249177"/>
                  <a:gd name="connsiteX36" fmla="*/ 20088 w 374174"/>
                  <a:gd name="connsiteY36" fmla="*/ 183495 h 249177"/>
                  <a:gd name="connsiteX37" fmla="*/ 34091 w 374174"/>
                  <a:gd name="connsiteY37" fmla="*/ 180158 h 249177"/>
                  <a:gd name="connsiteX38" fmla="*/ 18680 w 374174"/>
                  <a:gd name="connsiteY38" fmla="*/ 165489 h 249177"/>
                  <a:gd name="connsiteX39" fmla="*/ 18924 w 374174"/>
                  <a:gd name="connsiteY39" fmla="*/ 156973 h 249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74174" h="249177">
                    <a:moveTo>
                      <a:pt x="18924" y="156973"/>
                    </a:moveTo>
                    <a:cubicBezTo>
                      <a:pt x="19632" y="154204"/>
                      <a:pt x="20931" y="151553"/>
                      <a:pt x="22715" y="149162"/>
                    </a:cubicBezTo>
                    <a:cubicBezTo>
                      <a:pt x="26283" y="144380"/>
                      <a:pt x="31793" y="140635"/>
                      <a:pt x="38398" y="139061"/>
                    </a:cubicBezTo>
                    <a:lnTo>
                      <a:pt x="91554" y="126396"/>
                    </a:lnTo>
                    <a:lnTo>
                      <a:pt x="130199" y="99941"/>
                    </a:lnTo>
                    <a:lnTo>
                      <a:pt x="132708" y="96772"/>
                    </a:lnTo>
                    <a:lnTo>
                      <a:pt x="96009" y="96772"/>
                    </a:lnTo>
                    <a:cubicBezTo>
                      <a:pt x="83599" y="96772"/>
                      <a:pt x="73538" y="85864"/>
                      <a:pt x="73538" y="72409"/>
                    </a:cubicBezTo>
                    <a:cubicBezTo>
                      <a:pt x="73538" y="58954"/>
                      <a:pt x="83599" y="48046"/>
                      <a:pt x="96009" y="48046"/>
                    </a:cubicBezTo>
                    <a:lnTo>
                      <a:pt x="171280" y="48046"/>
                    </a:lnTo>
                    <a:lnTo>
                      <a:pt x="193793" y="19606"/>
                    </a:lnTo>
                    <a:cubicBezTo>
                      <a:pt x="207781" y="1935"/>
                      <a:pt x="229692" y="-4006"/>
                      <a:pt x="248941" y="2659"/>
                    </a:cubicBezTo>
                    <a:lnTo>
                      <a:pt x="259404" y="9004"/>
                    </a:lnTo>
                    <a:lnTo>
                      <a:pt x="374174" y="78569"/>
                    </a:lnTo>
                    <a:lnTo>
                      <a:pt x="323965" y="172043"/>
                    </a:lnTo>
                    <a:lnTo>
                      <a:pt x="261404" y="130277"/>
                    </a:lnTo>
                    <a:lnTo>
                      <a:pt x="231627" y="144450"/>
                    </a:lnTo>
                    <a:cubicBezTo>
                      <a:pt x="231136" y="146212"/>
                      <a:pt x="230137" y="147742"/>
                      <a:pt x="228931" y="149181"/>
                    </a:cubicBezTo>
                    <a:lnTo>
                      <a:pt x="209971" y="171807"/>
                    </a:lnTo>
                    <a:lnTo>
                      <a:pt x="205020" y="178061"/>
                    </a:lnTo>
                    <a:lnTo>
                      <a:pt x="204858" y="177909"/>
                    </a:lnTo>
                    <a:lnTo>
                      <a:pt x="173225" y="215657"/>
                    </a:lnTo>
                    <a:lnTo>
                      <a:pt x="171336" y="217234"/>
                    </a:lnTo>
                    <a:cubicBezTo>
                      <a:pt x="171310" y="217265"/>
                      <a:pt x="171284" y="217296"/>
                      <a:pt x="171241" y="217313"/>
                    </a:cubicBezTo>
                    <a:cubicBezTo>
                      <a:pt x="169892" y="219059"/>
                      <a:pt x="168157" y="220320"/>
                      <a:pt x="166295" y="221249"/>
                    </a:cubicBezTo>
                    <a:cubicBezTo>
                      <a:pt x="165870" y="221861"/>
                      <a:pt x="165284" y="222210"/>
                      <a:pt x="164678" y="222536"/>
                    </a:cubicBezTo>
                    <a:lnTo>
                      <a:pt x="120081" y="246499"/>
                    </a:lnTo>
                    <a:cubicBezTo>
                      <a:pt x="109746" y="252053"/>
                      <a:pt x="97772" y="248691"/>
                      <a:pt x="93337" y="238990"/>
                    </a:cubicBezTo>
                    <a:lnTo>
                      <a:pt x="92371" y="234537"/>
                    </a:lnTo>
                    <a:lnTo>
                      <a:pt x="72018" y="244595"/>
                    </a:lnTo>
                    <a:cubicBezTo>
                      <a:pt x="59711" y="250678"/>
                      <a:pt x="46099" y="246962"/>
                      <a:pt x="41615" y="236296"/>
                    </a:cubicBezTo>
                    <a:cubicBezTo>
                      <a:pt x="39674" y="231681"/>
                      <a:pt x="39760" y="226520"/>
                      <a:pt x="41788" y="221785"/>
                    </a:cubicBezTo>
                    <a:lnTo>
                      <a:pt x="28491" y="224953"/>
                    </a:lnTo>
                    <a:cubicBezTo>
                      <a:pt x="15281" y="228100"/>
                      <a:pt x="2691" y="221371"/>
                      <a:pt x="370" y="209923"/>
                    </a:cubicBezTo>
                    <a:cubicBezTo>
                      <a:pt x="-210" y="207061"/>
                      <a:pt x="-94" y="204175"/>
                      <a:pt x="614" y="201406"/>
                    </a:cubicBezTo>
                    <a:cubicBezTo>
                      <a:pt x="1322" y="198638"/>
                      <a:pt x="2621" y="195987"/>
                      <a:pt x="4405" y="193596"/>
                    </a:cubicBezTo>
                    <a:cubicBezTo>
                      <a:pt x="7973" y="188814"/>
                      <a:pt x="13483" y="185069"/>
                      <a:pt x="20088" y="183495"/>
                    </a:cubicBezTo>
                    <a:lnTo>
                      <a:pt x="34091" y="180158"/>
                    </a:lnTo>
                    <a:cubicBezTo>
                      <a:pt x="26264" y="178588"/>
                      <a:pt x="20218" y="173075"/>
                      <a:pt x="18680" y="165489"/>
                    </a:cubicBezTo>
                    <a:cubicBezTo>
                      <a:pt x="18100" y="162627"/>
                      <a:pt x="18217" y="159741"/>
                      <a:pt x="18924" y="1569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EB813C3E-ECDF-4038-9417-333B3C69DD6C}"/>
                  </a:ext>
                </a:extLst>
              </p:cNvPr>
              <p:cNvSpPr/>
              <p:nvPr/>
            </p:nvSpPr>
            <p:spPr>
              <a:xfrm rot="5400000">
                <a:off x="565655" y="3571714"/>
                <a:ext cx="809881" cy="433539"/>
              </a:xfrm>
              <a:custGeom>
                <a:avLst/>
                <a:gdLst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809881 w 809881"/>
                  <a:gd name="connsiteY4" fmla="*/ 93572 h 433539"/>
                  <a:gd name="connsiteX5" fmla="*/ 474456 w 809881"/>
                  <a:gd name="connsiteY5" fmla="*/ 428997 h 433539"/>
                  <a:gd name="connsiteX6" fmla="*/ 474456 w 809881"/>
                  <a:gd name="connsiteY6" fmla="*/ 433539 h 433539"/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809881 w 809881"/>
                  <a:gd name="connsiteY4" fmla="*/ 93572 h 433539"/>
                  <a:gd name="connsiteX5" fmla="*/ 474456 w 809881"/>
                  <a:gd name="connsiteY5" fmla="*/ 428997 h 433539"/>
                  <a:gd name="connsiteX6" fmla="*/ 0 w 809881"/>
                  <a:gd name="connsiteY6" fmla="*/ 433539 h 433539"/>
                  <a:gd name="connsiteX0" fmla="*/ 0 w 809881"/>
                  <a:gd name="connsiteY0" fmla="*/ 433539 h 433539"/>
                  <a:gd name="connsiteX1" fmla="*/ 0 w 809881"/>
                  <a:gd name="connsiteY1" fmla="*/ 301208 h 433539"/>
                  <a:gd name="connsiteX2" fmla="*/ 415101 w 809881"/>
                  <a:gd name="connsiteY2" fmla="*/ 301208 h 433539"/>
                  <a:gd name="connsiteX3" fmla="*/ 716309 w 809881"/>
                  <a:gd name="connsiteY3" fmla="*/ 0 h 433539"/>
                  <a:gd name="connsiteX4" fmla="*/ 759832 w 809881"/>
                  <a:gd name="connsiteY4" fmla="*/ 38015 h 433539"/>
                  <a:gd name="connsiteX5" fmla="*/ 809881 w 809881"/>
                  <a:gd name="connsiteY5" fmla="*/ 93572 h 433539"/>
                  <a:gd name="connsiteX6" fmla="*/ 474456 w 809881"/>
                  <a:gd name="connsiteY6" fmla="*/ 428997 h 433539"/>
                  <a:gd name="connsiteX7" fmla="*/ 0 w 809881"/>
                  <a:gd name="connsiteY7" fmla="*/ 433539 h 433539"/>
                  <a:gd name="connsiteX0" fmla="*/ 759832 w 851272"/>
                  <a:gd name="connsiteY0" fmla="*/ 38015 h 433539"/>
                  <a:gd name="connsiteX1" fmla="*/ 809881 w 851272"/>
                  <a:gd name="connsiteY1" fmla="*/ 93572 h 433539"/>
                  <a:gd name="connsiteX2" fmla="*/ 474456 w 851272"/>
                  <a:gd name="connsiteY2" fmla="*/ 428997 h 433539"/>
                  <a:gd name="connsiteX3" fmla="*/ 0 w 851272"/>
                  <a:gd name="connsiteY3" fmla="*/ 433539 h 433539"/>
                  <a:gd name="connsiteX4" fmla="*/ 0 w 851272"/>
                  <a:gd name="connsiteY4" fmla="*/ 301208 h 433539"/>
                  <a:gd name="connsiteX5" fmla="*/ 415101 w 851272"/>
                  <a:gd name="connsiteY5" fmla="*/ 301208 h 433539"/>
                  <a:gd name="connsiteX6" fmla="*/ 716309 w 851272"/>
                  <a:gd name="connsiteY6" fmla="*/ 0 h 433539"/>
                  <a:gd name="connsiteX7" fmla="*/ 851272 w 851272"/>
                  <a:gd name="connsiteY7" fmla="*/ 129455 h 433539"/>
                  <a:gd name="connsiteX0" fmla="*/ 809881 w 851272"/>
                  <a:gd name="connsiteY0" fmla="*/ 93572 h 433539"/>
                  <a:gd name="connsiteX1" fmla="*/ 474456 w 851272"/>
                  <a:gd name="connsiteY1" fmla="*/ 428997 h 433539"/>
                  <a:gd name="connsiteX2" fmla="*/ 0 w 851272"/>
                  <a:gd name="connsiteY2" fmla="*/ 433539 h 433539"/>
                  <a:gd name="connsiteX3" fmla="*/ 0 w 851272"/>
                  <a:gd name="connsiteY3" fmla="*/ 301208 h 433539"/>
                  <a:gd name="connsiteX4" fmla="*/ 415101 w 851272"/>
                  <a:gd name="connsiteY4" fmla="*/ 301208 h 433539"/>
                  <a:gd name="connsiteX5" fmla="*/ 716309 w 851272"/>
                  <a:gd name="connsiteY5" fmla="*/ 0 h 433539"/>
                  <a:gd name="connsiteX6" fmla="*/ 851272 w 851272"/>
                  <a:gd name="connsiteY6" fmla="*/ 129455 h 433539"/>
                  <a:gd name="connsiteX0" fmla="*/ 809881 w 809881"/>
                  <a:gd name="connsiteY0" fmla="*/ 93572 h 433539"/>
                  <a:gd name="connsiteX1" fmla="*/ 474456 w 809881"/>
                  <a:gd name="connsiteY1" fmla="*/ 428997 h 433539"/>
                  <a:gd name="connsiteX2" fmla="*/ 0 w 809881"/>
                  <a:gd name="connsiteY2" fmla="*/ 433539 h 433539"/>
                  <a:gd name="connsiteX3" fmla="*/ 0 w 809881"/>
                  <a:gd name="connsiteY3" fmla="*/ 301208 h 433539"/>
                  <a:gd name="connsiteX4" fmla="*/ 415101 w 809881"/>
                  <a:gd name="connsiteY4" fmla="*/ 301208 h 433539"/>
                  <a:gd name="connsiteX5" fmla="*/ 716309 w 809881"/>
                  <a:gd name="connsiteY5" fmla="*/ 0 h 433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9881" h="433539">
                    <a:moveTo>
                      <a:pt x="809881" y="93572"/>
                    </a:moveTo>
                    <a:lnTo>
                      <a:pt x="474456" y="428997"/>
                    </a:lnTo>
                    <a:lnTo>
                      <a:pt x="0" y="433539"/>
                    </a:lnTo>
                    <a:lnTo>
                      <a:pt x="0" y="301208"/>
                    </a:lnTo>
                    <a:lnTo>
                      <a:pt x="415101" y="301208"/>
                    </a:lnTo>
                    <a:lnTo>
                      <a:pt x="716309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443" name="グループ化 442">
            <a:extLst>
              <a:ext uri="{FF2B5EF4-FFF2-40B4-BE49-F238E27FC236}">
                <a16:creationId xmlns:a16="http://schemas.microsoft.com/office/drawing/2014/main" id="{FC1CB355-2DF0-44B3-97F5-407D786445A2}"/>
              </a:ext>
            </a:extLst>
          </p:cNvPr>
          <p:cNvGrpSpPr>
            <a:grpSpLocks noChangeAspect="1"/>
          </p:cNvGrpSpPr>
          <p:nvPr/>
        </p:nvGrpSpPr>
        <p:grpSpPr>
          <a:xfrm>
            <a:off x="8241175" y="4642939"/>
            <a:ext cx="915839" cy="1656864"/>
            <a:chOff x="7889528" y="3158233"/>
            <a:chExt cx="1526398" cy="2761440"/>
          </a:xfrm>
        </p:grpSpPr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81F65F1B-C0C8-4E57-9261-4B588267E1CC}"/>
                </a:ext>
              </a:extLst>
            </p:cNvPr>
            <p:cNvSpPr/>
            <p:nvPr/>
          </p:nvSpPr>
          <p:spPr>
            <a:xfrm flipH="1">
              <a:off x="8043406" y="4861728"/>
              <a:ext cx="1227108" cy="911965"/>
            </a:xfrm>
            <a:custGeom>
              <a:avLst/>
              <a:gdLst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7108" h="911965">
                  <a:moveTo>
                    <a:pt x="732870" y="0"/>
                  </a:moveTo>
                  <a:lnTo>
                    <a:pt x="613554" y="119316"/>
                  </a:lnTo>
                  <a:lnTo>
                    <a:pt x="494238" y="0"/>
                  </a:lnTo>
                  <a:lnTo>
                    <a:pt x="0" y="361157"/>
                  </a:lnTo>
                  <a:lnTo>
                    <a:pt x="153773" y="911965"/>
                  </a:lnTo>
                  <a:lnTo>
                    <a:pt x="283389" y="911965"/>
                  </a:lnTo>
                  <a:lnTo>
                    <a:pt x="220536" y="407498"/>
                  </a:lnTo>
                  <a:lnTo>
                    <a:pt x="613554" y="234710"/>
                  </a:lnTo>
                  <a:lnTo>
                    <a:pt x="1006572" y="407498"/>
                  </a:lnTo>
                  <a:lnTo>
                    <a:pt x="943719" y="911965"/>
                  </a:lnTo>
                  <a:lnTo>
                    <a:pt x="1073335" y="911965"/>
                  </a:lnTo>
                  <a:lnTo>
                    <a:pt x="1227108" y="361157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49C212A1-AC39-4A06-B91E-077FF8243DE8}"/>
                </a:ext>
              </a:extLst>
            </p:cNvPr>
            <p:cNvGrpSpPr/>
            <p:nvPr/>
          </p:nvGrpSpPr>
          <p:grpSpPr>
            <a:xfrm>
              <a:off x="8307081" y="3516238"/>
              <a:ext cx="676576" cy="1573279"/>
              <a:chOff x="8307081" y="3516238"/>
              <a:chExt cx="676576" cy="1573279"/>
            </a:xfrm>
          </p:grpSpPr>
          <p:sp>
            <p:nvSpPr>
              <p:cNvPr id="466" name="涙形 465">
                <a:extLst>
                  <a:ext uri="{FF2B5EF4-FFF2-40B4-BE49-F238E27FC236}">
                    <a16:creationId xmlns:a16="http://schemas.microsoft.com/office/drawing/2014/main" id="{C8D981E3-37C3-4669-A117-20A60A929DFD}"/>
                  </a:ext>
                </a:extLst>
              </p:cNvPr>
              <p:cNvSpPr/>
              <p:nvPr/>
            </p:nvSpPr>
            <p:spPr>
              <a:xfrm rot="15300000">
                <a:off x="8419135" y="3516238"/>
                <a:ext cx="456659" cy="456659"/>
              </a:xfrm>
              <a:prstGeom prst="teardrop">
                <a:avLst>
                  <a:gd name="adj" fmla="val 110578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7" name="円/楕円 632">
                <a:extLst>
                  <a:ext uri="{FF2B5EF4-FFF2-40B4-BE49-F238E27FC236}">
                    <a16:creationId xmlns:a16="http://schemas.microsoft.com/office/drawing/2014/main" id="{865200CC-C8F3-4CB0-82B0-2B28B9231F5F}"/>
                  </a:ext>
                </a:extLst>
              </p:cNvPr>
              <p:cNvSpPr/>
              <p:nvPr/>
            </p:nvSpPr>
            <p:spPr>
              <a:xfrm rot="900000" flipH="1">
                <a:off x="8821727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8" name="円/楕円 633">
                <a:extLst>
                  <a:ext uri="{FF2B5EF4-FFF2-40B4-BE49-F238E27FC236}">
                    <a16:creationId xmlns:a16="http://schemas.microsoft.com/office/drawing/2014/main" id="{6528A18C-679E-4F34-A7ED-0C8EF900A737}"/>
                  </a:ext>
                </a:extLst>
              </p:cNvPr>
              <p:cNvSpPr/>
              <p:nvPr/>
            </p:nvSpPr>
            <p:spPr>
              <a:xfrm rot="20700000">
                <a:off x="8397288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9" name="台形 468">
                <a:extLst>
                  <a:ext uri="{FF2B5EF4-FFF2-40B4-BE49-F238E27FC236}">
                    <a16:creationId xmlns:a16="http://schemas.microsoft.com/office/drawing/2014/main" id="{3FC5138F-C8B7-4154-8B98-F1E876B05416}"/>
                  </a:ext>
                </a:extLst>
              </p:cNvPr>
              <p:cNvSpPr/>
              <p:nvPr/>
            </p:nvSpPr>
            <p:spPr>
              <a:xfrm>
                <a:off x="8559147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0" name="台形 469">
                <a:extLst>
                  <a:ext uri="{FF2B5EF4-FFF2-40B4-BE49-F238E27FC236}">
                    <a16:creationId xmlns:a16="http://schemas.microsoft.com/office/drawing/2014/main" id="{8F3BD825-7743-41AD-BE2C-4A5B3C1A7192}"/>
                  </a:ext>
                </a:extLst>
              </p:cNvPr>
              <p:cNvSpPr/>
              <p:nvPr/>
            </p:nvSpPr>
            <p:spPr>
              <a:xfrm rot="10800000">
                <a:off x="8484454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1" name="円/楕円 586">
                <a:extLst>
                  <a:ext uri="{FF2B5EF4-FFF2-40B4-BE49-F238E27FC236}">
                    <a16:creationId xmlns:a16="http://schemas.microsoft.com/office/drawing/2014/main" id="{13748F65-2BF7-4DF9-9242-4FDD2C4249D8}"/>
                  </a:ext>
                </a:extLst>
              </p:cNvPr>
              <p:cNvSpPr/>
              <p:nvPr/>
            </p:nvSpPr>
            <p:spPr>
              <a:xfrm>
                <a:off x="8442322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2" name="フリーフォーム 588">
                <a:extLst>
                  <a:ext uri="{FF2B5EF4-FFF2-40B4-BE49-F238E27FC236}">
                    <a16:creationId xmlns:a16="http://schemas.microsoft.com/office/drawing/2014/main" id="{E461F0C4-E390-4BEF-8AD2-68FD2F3FE2C1}"/>
                  </a:ext>
                </a:extLst>
              </p:cNvPr>
              <p:cNvSpPr/>
              <p:nvPr/>
            </p:nvSpPr>
            <p:spPr>
              <a:xfrm>
                <a:off x="8307081" y="4097337"/>
                <a:ext cx="676576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377646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147524 w 642297"/>
                  <a:gd name="connsiteY0" fmla="*/ 0 h 992180"/>
                  <a:gd name="connsiteX1" fmla="*/ 202833 w 642297"/>
                  <a:gd name="connsiteY1" fmla="*/ 0 h 992180"/>
                  <a:gd name="connsiteX2" fmla="*/ 348989 w 642297"/>
                  <a:gd name="connsiteY2" fmla="*/ 377646 h 992180"/>
                  <a:gd name="connsiteX3" fmla="*/ 495145 w 642297"/>
                  <a:gd name="connsiteY3" fmla="*/ 0 h 992180"/>
                  <a:gd name="connsiteX4" fmla="*/ 543340 w 642297"/>
                  <a:gd name="connsiteY4" fmla="*/ 0 h 992180"/>
                  <a:gd name="connsiteX5" fmla="*/ 642297 w 642297"/>
                  <a:gd name="connsiteY5" fmla="*/ 101424 h 992180"/>
                  <a:gd name="connsiteX6" fmla="*/ 572427 w 642297"/>
                  <a:gd name="connsiteY6" fmla="*/ 638690 h 992180"/>
                  <a:gd name="connsiteX7" fmla="*/ 638476 w 642297"/>
                  <a:gd name="connsiteY7" fmla="*/ 948532 h 992180"/>
                  <a:gd name="connsiteX8" fmla="*/ 372225 w 642297"/>
                  <a:gd name="connsiteY8" fmla="*/ 992180 h 992180"/>
                  <a:gd name="connsiteX9" fmla="*/ 338554 w 642297"/>
                  <a:gd name="connsiteY9" fmla="*/ 940147 h 992180"/>
                  <a:gd name="connsiteX10" fmla="*/ 306202 w 642297"/>
                  <a:gd name="connsiteY10" fmla="*/ 990141 h 992180"/>
                  <a:gd name="connsiteX11" fmla="*/ 0 w 642297"/>
                  <a:gd name="connsiteY11" fmla="*/ 917576 h 992180"/>
                  <a:gd name="connsiteX12" fmla="*/ 118438 w 642297"/>
                  <a:gd name="connsiteY12" fmla="*/ 638688 h 992180"/>
                  <a:gd name="connsiteX13" fmla="*/ 48567 w 642297"/>
                  <a:gd name="connsiteY13" fmla="*/ 101424 h 992180"/>
                  <a:gd name="connsiteX14" fmla="*/ 147524 w 642297"/>
                  <a:gd name="connsiteY14" fmla="*/ 0 h 992180"/>
                  <a:gd name="connsiteX0" fmla="*/ 147524 w 676576"/>
                  <a:gd name="connsiteY0" fmla="*/ 0 h 992180"/>
                  <a:gd name="connsiteX1" fmla="*/ 202833 w 676576"/>
                  <a:gd name="connsiteY1" fmla="*/ 0 h 992180"/>
                  <a:gd name="connsiteX2" fmla="*/ 348989 w 676576"/>
                  <a:gd name="connsiteY2" fmla="*/ 377646 h 992180"/>
                  <a:gd name="connsiteX3" fmla="*/ 495145 w 676576"/>
                  <a:gd name="connsiteY3" fmla="*/ 0 h 992180"/>
                  <a:gd name="connsiteX4" fmla="*/ 543340 w 676576"/>
                  <a:gd name="connsiteY4" fmla="*/ 0 h 992180"/>
                  <a:gd name="connsiteX5" fmla="*/ 642297 w 676576"/>
                  <a:gd name="connsiteY5" fmla="*/ 101424 h 992180"/>
                  <a:gd name="connsiteX6" fmla="*/ 572427 w 676576"/>
                  <a:gd name="connsiteY6" fmla="*/ 638690 h 992180"/>
                  <a:gd name="connsiteX7" fmla="*/ 676576 w 676576"/>
                  <a:gd name="connsiteY7" fmla="*/ 903288 h 992180"/>
                  <a:gd name="connsiteX8" fmla="*/ 372225 w 676576"/>
                  <a:gd name="connsiteY8" fmla="*/ 992180 h 992180"/>
                  <a:gd name="connsiteX9" fmla="*/ 338554 w 676576"/>
                  <a:gd name="connsiteY9" fmla="*/ 940147 h 992180"/>
                  <a:gd name="connsiteX10" fmla="*/ 306202 w 676576"/>
                  <a:gd name="connsiteY10" fmla="*/ 990141 h 992180"/>
                  <a:gd name="connsiteX11" fmla="*/ 0 w 676576"/>
                  <a:gd name="connsiteY11" fmla="*/ 917576 h 992180"/>
                  <a:gd name="connsiteX12" fmla="*/ 118438 w 676576"/>
                  <a:gd name="connsiteY12" fmla="*/ 638688 h 992180"/>
                  <a:gd name="connsiteX13" fmla="*/ 48567 w 676576"/>
                  <a:gd name="connsiteY13" fmla="*/ 101424 h 992180"/>
                  <a:gd name="connsiteX14" fmla="*/ 147524 w 676576"/>
                  <a:gd name="connsiteY14" fmla="*/ 0 h 992180"/>
                  <a:gd name="connsiteX0" fmla="*/ 147524 w 676576"/>
                  <a:gd name="connsiteY0" fmla="*/ 0 h 992180"/>
                  <a:gd name="connsiteX1" fmla="*/ 202833 w 676576"/>
                  <a:gd name="connsiteY1" fmla="*/ 0 h 992180"/>
                  <a:gd name="connsiteX2" fmla="*/ 348989 w 676576"/>
                  <a:gd name="connsiteY2" fmla="*/ 377646 h 992180"/>
                  <a:gd name="connsiteX3" fmla="*/ 495145 w 676576"/>
                  <a:gd name="connsiteY3" fmla="*/ 0 h 992180"/>
                  <a:gd name="connsiteX4" fmla="*/ 543340 w 676576"/>
                  <a:gd name="connsiteY4" fmla="*/ 0 h 992180"/>
                  <a:gd name="connsiteX5" fmla="*/ 642297 w 676576"/>
                  <a:gd name="connsiteY5" fmla="*/ 101424 h 992180"/>
                  <a:gd name="connsiteX6" fmla="*/ 572427 w 676576"/>
                  <a:gd name="connsiteY6" fmla="*/ 638690 h 992180"/>
                  <a:gd name="connsiteX7" fmla="*/ 676576 w 676576"/>
                  <a:gd name="connsiteY7" fmla="*/ 903288 h 992180"/>
                  <a:gd name="connsiteX8" fmla="*/ 372225 w 676576"/>
                  <a:gd name="connsiteY8" fmla="*/ 992180 h 992180"/>
                  <a:gd name="connsiteX9" fmla="*/ 338554 w 676576"/>
                  <a:gd name="connsiteY9" fmla="*/ 904428 h 992180"/>
                  <a:gd name="connsiteX10" fmla="*/ 306202 w 676576"/>
                  <a:gd name="connsiteY10" fmla="*/ 990141 h 992180"/>
                  <a:gd name="connsiteX11" fmla="*/ 0 w 676576"/>
                  <a:gd name="connsiteY11" fmla="*/ 917576 h 992180"/>
                  <a:gd name="connsiteX12" fmla="*/ 118438 w 676576"/>
                  <a:gd name="connsiteY12" fmla="*/ 638688 h 992180"/>
                  <a:gd name="connsiteX13" fmla="*/ 48567 w 676576"/>
                  <a:gd name="connsiteY13" fmla="*/ 101424 h 992180"/>
                  <a:gd name="connsiteX14" fmla="*/ 147524 w 676576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76576" h="992180">
                    <a:moveTo>
                      <a:pt x="147524" y="0"/>
                    </a:moveTo>
                    <a:lnTo>
                      <a:pt x="202833" y="0"/>
                    </a:lnTo>
                    <a:lnTo>
                      <a:pt x="348989" y="377646"/>
                    </a:lnTo>
                    <a:lnTo>
                      <a:pt x="495145" y="0"/>
                    </a:lnTo>
                    <a:lnTo>
                      <a:pt x="543340" y="0"/>
                    </a:lnTo>
                    <a:cubicBezTo>
                      <a:pt x="597992" y="0"/>
                      <a:pt x="642297" y="45410"/>
                      <a:pt x="642297" y="101424"/>
                    </a:cubicBezTo>
                    <a:lnTo>
                      <a:pt x="572427" y="638690"/>
                    </a:lnTo>
                    <a:lnTo>
                      <a:pt x="676576" y="903288"/>
                    </a:lnTo>
                    <a:lnTo>
                      <a:pt x="372225" y="992180"/>
                    </a:lnTo>
                    <a:lnTo>
                      <a:pt x="338554" y="904428"/>
                    </a:lnTo>
                    <a:lnTo>
                      <a:pt x="306202" y="990141"/>
                    </a:lnTo>
                    <a:lnTo>
                      <a:pt x="0" y="917576"/>
                    </a:lnTo>
                    <a:lnTo>
                      <a:pt x="118438" y="638688"/>
                    </a:lnTo>
                    <a:lnTo>
                      <a:pt x="48567" y="101424"/>
                    </a:lnTo>
                    <a:cubicBezTo>
                      <a:pt x="48567" y="45410"/>
                      <a:pt x="92872" y="0"/>
                      <a:pt x="147524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3" name="フリーフォーム 592">
                <a:extLst>
                  <a:ext uri="{FF2B5EF4-FFF2-40B4-BE49-F238E27FC236}">
                    <a16:creationId xmlns:a16="http://schemas.microsoft.com/office/drawing/2014/main" id="{8AE48108-A1FD-4918-B2F1-332FF29E9134}"/>
                  </a:ext>
                </a:extLst>
              </p:cNvPr>
              <p:cNvSpPr/>
              <p:nvPr/>
            </p:nvSpPr>
            <p:spPr>
              <a:xfrm rot="10800000">
                <a:off x="8484454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4" name="フリーフォーム 593">
                <a:extLst>
                  <a:ext uri="{FF2B5EF4-FFF2-40B4-BE49-F238E27FC236}">
                    <a16:creationId xmlns:a16="http://schemas.microsoft.com/office/drawing/2014/main" id="{74AFBA16-FB35-4764-A555-F4F2FE8AC3A5}"/>
                  </a:ext>
                </a:extLst>
              </p:cNvPr>
              <p:cNvSpPr/>
              <p:nvPr/>
            </p:nvSpPr>
            <p:spPr>
              <a:xfrm flipH="1">
                <a:off x="8437368" y="4081463"/>
                <a:ext cx="430289" cy="410034"/>
              </a:xfrm>
              <a:custGeom>
                <a:avLst/>
                <a:gdLst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35744 w 430289"/>
                  <a:gd name="connsiteY10" fmla="*/ 614363 h 614363"/>
                  <a:gd name="connsiteX11" fmla="*/ 224119 w 430289"/>
                  <a:gd name="connsiteY11" fmla="*/ 565193 h 614363"/>
                  <a:gd name="connsiteX12" fmla="*/ 392188 w 430289"/>
                  <a:gd name="connsiteY12" fmla="*/ 285751 h 614363"/>
                  <a:gd name="connsiteX13" fmla="*/ 358851 w 430289"/>
                  <a:gd name="connsiteY13" fmla="*/ 230982 h 614363"/>
                  <a:gd name="connsiteX14" fmla="*/ 430289 w 430289"/>
                  <a:gd name="connsiteY14" fmla="*/ 214314 h 614363"/>
                  <a:gd name="connsiteX15" fmla="*/ 380283 w 430289"/>
                  <a:gd name="connsiteY15" fmla="*/ 14289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24119 w 430289"/>
                  <a:gd name="connsiteY10" fmla="*/ 565193 h 614363"/>
                  <a:gd name="connsiteX11" fmla="*/ 392188 w 430289"/>
                  <a:gd name="connsiteY11" fmla="*/ 285751 h 614363"/>
                  <a:gd name="connsiteX12" fmla="*/ 358851 w 430289"/>
                  <a:gd name="connsiteY12" fmla="*/ 230982 h 614363"/>
                  <a:gd name="connsiteX13" fmla="*/ 430289 w 430289"/>
                  <a:gd name="connsiteY13" fmla="*/ 214314 h 614363"/>
                  <a:gd name="connsiteX14" fmla="*/ 380283 w 430289"/>
                  <a:gd name="connsiteY14" fmla="*/ 14289 h 614363"/>
                  <a:gd name="connsiteX15" fmla="*/ 339802 w 430289"/>
                  <a:gd name="connsiteY15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392188 w 430289"/>
                  <a:gd name="connsiteY10" fmla="*/ 285751 h 614363"/>
                  <a:gd name="connsiteX11" fmla="*/ 358851 w 430289"/>
                  <a:gd name="connsiteY11" fmla="*/ 230982 h 614363"/>
                  <a:gd name="connsiteX12" fmla="*/ 430289 w 430289"/>
                  <a:gd name="connsiteY12" fmla="*/ 214314 h 614363"/>
                  <a:gd name="connsiteX13" fmla="*/ 380283 w 430289"/>
                  <a:gd name="connsiteY13" fmla="*/ 14289 h 614363"/>
                  <a:gd name="connsiteX14" fmla="*/ 339802 w 430289"/>
                  <a:gd name="connsiteY14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194545 w 430289"/>
                  <a:gd name="connsiteY7" fmla="*/ 614363 h 614363"/>
                  <a:gd name="connsiteX8" fmla="*/ 215145 w 430289"/>
                  <a:gd name="connsiteY8" fmla="*/ 580113 h 614363"/>
                  <a:gd name="connsiteX9" fmla="*/ 392188 w 430289"/>
                  <a:gd name="connsiteY9" fmla="*/ 285751 h 614363"/>
                  <a:gd name="connsiteX10" fmla="*/ 358851 w 430289"/>
                  <a:gd name="connsiteY10" fmla="*/ 230982 h 614363"/>
                  <a:gd name="connsiteX11" fmla="*/ 430289 w 430289"/>
                  <a:gd name="connsiteY11" fmla="*/ 214314 h 614363"/>
                  <a:gd name="connsiteX12" fmla="*/ 380283 w 430289"/>
                  <a:gd name="connsiteY12" fmla="*/ 14289 h 614363"/>
                  <a:gd name="connsiteX13" fmla="*/ 339802 w 430289"/>
                  <a:gd name="connsiteY13" fmla="*/ 0 h 614363"/>
                  <a:gd name="connsiteX0" fmla="*/ 339802 w 430289"/>
                  <a:gd name="connsiteY0" fmla="*/ 0 h 580113"/>
                  <a:gd name="connsiteX1" fmla="*/ 215145 w 430289"/>
                  <a:gd name="connsiteY1" fmla="*/ 527238 h 580113"/>
                  <a:gd name="connsiteX2" fmla="*/ 90487 w 430289"/>
                  <a:gd name="connsiteY2" fmla="*/ 0 h 580113"/>
                  <a:gd name="connsiteX3" fmla="*/ 50006 w 430289"/>
                  <a:gd name="connsiteY3" fmla="*/ 14289 h 580113"/>
                  <a:gd name="connsiteX4" fmla="*/ 0 w 430289"/>
                  <a:gd name="connsiteY4" fmla="*/ 214314 h 580113"/>
                  <a:gd name="connsiteX5" fmla="*/ 71438 w 430289"/>
                  <a:gd name="connsiteY5" fmla="*/ 230982 h 580113"/>
                  <a:gd name="connsiteX6" fmla="*/ 38101 w 430289"/>
                  <a:gd name="connsiteY6" fmla="*/ 285751 h 580113"/>
                  <a:gd name="connsiteX7" fmla="*/ 215145 w 430289"/>
                  <a:gd name="connsiteY7" fmla="*/ 580113 h 580113"/>
                  <a:gd name="connsiteX8" fmla="*/ 392188 w 430289"/>
                  <a:gd name="connsiteY8" fmla="*/ 285751 h 580113"/>
                  <a:gd name="connsiteX9" fmla="*/ 358851 w 430289"/>
                  <a:gd name="connsiteY9" fmla="*/ 230982 h 580113"/>
                  <a:gd name="connsiteX10" fmla="*/ 430289 w 430289"/>
                  <a:gd name="connsiteY10" fmla="*/ 214314 h 580113"/>
                  <a:gd name="connsiteX11" fmla="*/ 380283 w 430289"/>
                  <a:gd name="connsiteY11" fmla="*/ 14289 h 580113"/>
                  <a:gd name="connsiteX12" fmla="*/ 339802 w 430289"/>
                  <a:gd name="connsiteY12" fmla="*/ 0 h 58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0289" h="580113">
                    <a:moveTo>
                      <a:pt x="339802" y="0"/>
                    </a:moveTo>
                    <a:lnTo>
                      <a:pt x="215145" y="527238"/>
                    </a:lnTo>
                    <a:lnTo>
                      <a:pt x="90487" y="0"/>
                    </a:lnTo>
                    <a:lnTo>
                      <a:pt x="50006" y="14289"/>
                    </a:lnTo>
                    <a:lnTo>
                      <a:pt x="0" y="214314"/>
                    </a:lnTo>
                    <a:lnTo>
                      <a:pt x="71438" y="230982"/>
                    </a:lnTo>
                    <a:lnTo>
                      <a:pt x="38101" y="285751"/>
                    </a:lnTo>
                    <a:lnTo>
                      <a:pt x="215145" y="580113"/>
                    </a:lnTo>
                    <a:lnTo>
                      <a:pt x="392188" y="285751"/>
                    </a:lnTo>
                    <a:lnTo>
                      <a:pt x="358851" y="230982"/>
                    </a:lnTo>
                    <a:lnTo>
                      <a:pt x="430289" y="214314"/>
                    </a:lnTo>
                    <a:lnTo>
                      <a:pt x="380283" y="14289"/>
                    </a:lnTo>
                    <a:lnTo>
                      <a:pt x="339802" y="0"/>
                    </a:ln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5" name="円/楕円 594">
                <a:extLst>
                  <a:ext uri="{FF2B5EF4-FFF2-40B4-BE49-F238E27FC236}">
                    <a16:creationId xmlns:a16="http://schemas.microsoft.com/office/drawing/2014/main" id="{B9717CDE-AC37-4E99-85C9-BCC544705CC8}"/>
                  </a:ext>
                </a:extLst>
              </p:cNvPr>
              <p:cNvSpPr/>
              <p:nvPr/>
            </p:nvSpPr>
            <p:spPr>
              <a:xfrm>
                <a:off x="8625158" y="4790846"/>
                <a:ext cx="45719" cy="4571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6" name="円/楕円 599">
                <a:extLst>
                  <a:ext uri="{FF2B5EF4-FFF2-40B4-BE49-F238E27FC236}">
                    <a16:creationId xmlns:a16="http://schemas.microsoft.com/office/drawing/2014/main" id="{24354F27-BD63-43C3-A547-032A640A2D76}"/>
                  </a:ext>
                </a:extLst>
              </p:cNvPr>
              <p:cNvSpPr/>
              <p:nvPr/>
            </p:nvSpPr>
            <p:spPr>
              <a:xfrm>
                <a:off x="8625158" y="4664640"/>
                <a:ext cx="45719" cy="4571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46" name="フリーフォーム 439">
              <a:extLst>
                <a:ext uri="{FF2B5EF4-FFF2-40B4-BE49-F238E27FC236}">
                  <a16:creationId xmlns:a16="http://schemas.microsoft.com/office/drawing/2014/main" id="{5AD396A9-A989-4254-84BF-CBE3C9732B8E}"/>
                </a:ext>
              </a:extLst>
            </p:cNvPr>
            <p:cNvSpPr/>
            <p:nvPr/>
          </p:nvSpPr>
          <p:spPr>
            <a:xfrm>
              <a:off x="8100075" y="5776798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7" name="フリーフォーム 449">
              <a:extLst>
                <a:ext uri="{FF2B5EF4-FFF2-40B4-BE49-F238E27FC236}">
                  <a16:creationId xmlns:a16="http://schemas.microsoft.com/office/drawing/2014/main" id="{AECFEE73-0FCE-4766-9E18-A97C55FB2B06}"/>
                </a:ext>
              </a:extLst>
            </p:cNvPr>
            <p:cNvSpPr/>
            <p:nvPr/>
          </p:nvSpPr>
          <p:spPr>
            <a:xfrm flipH="1">
              <a:off x="8972348" y="5776798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FB3C3156-00C8-41FE-8A5B-B3B1D5726C30}"/>
                </a:ext>
              </a:extLst>
            </p:cNvPr>
            <p:cNvGrpSpPr/>
            <p:nvPr/>
          </p:nvGrpSpPr>
          <p:grpSpPr>
            <a:xfrm>
              <a:off x="8461725" y="3651547"/>
              <a:ext cx="372762" cy="250556"/>
              <a:chOff x="1186809" y="3651547"/>
              <a:chExt cx="372762" cy="250556"/>
            </a:xfrm>
          </p:grpSpPr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6B36FEEC-1AA3-44A1-8D9C-A9A02869DC58}"/>
                  </a:ext>
                </a:extLst>
              </p:cNvPr>
              <p:cNvGrpSpPr/>
              <p:nvPr/>
            </p:nvGrpSpPr>
            <p:grpSpPr>
              <a:xfrm>
                <a:off x="1186809" y="3651547"/>
                <a:ext cx="372762" cy="250556"/>
                <a:chOff x="1186809" y="3651547"/>
                <a:chExt cx="372762" cy="250556"/>
              </a:xfrm>
            </p:grpSpPr>
            <p:sp>
              <p:nvSpPr>
                <p:cNvPr id="462" name="楕円 7">
                  <a:extLst>
                    <a:ext uri="{FF2B5EF4-FFF2-40B4-BE49-F238E27FC236}">
                      <a16:creationId xmlns:a16="http://schemas.microsoft.com/office/drawing/2014/main" id="{DC082C2D-844B-4F16-BD8B-FE1674DA8242}"/>
                    </a:ext>
                  </a:extLst>
                </p:cNvPr>
                <p:cNvSpPr/>
                <p:nvPr/>
              </p:nvSpPr>
              <p:spPr>
                <a:xfrm>
                  <a:off x="1347665" y="3806107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3" name="二等辺三角形 9">
                  <a:extLst>
                    <a:ext uri="{FF2B5EF4-FFF2-40B4-BE49-F238E27FC236}">
                      <a16:creationId xmlns:a16="http://schemas.microsoft.com/office/drawing/2014/main" id="{3ACF41DC-2DDC-41C3-8C04-8F62FB3A36EB}"/>
                    </a:ext>
                  </a:extLst>
                </p:cNvPr>
                <p:cNvSpPr/>
                <p:nvPr/>
              </p:nvSpPr>
              <p:spPr>
                <a:xfrm>
                  <a:off x="1263940" y="3856383"/>
                  <a:ext cx="219580" cy="45720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991 w 408228"/>
                    <a:gd name="connsiteY0" fmla="*/ 297184 h 337131"/>
                    <a:gd name="connsiteX1" fmla="*/ 204607 w 408228"/>
                    <a:gd name="connsiteY1" fmla="*/ 2 h 337131"/>
                    <a:gd name="connsiteX2" fmla="*/ 408223 w 408228"/>
                    <a:gd name="connsiteY2" fmla="*/ 297184 h 337131"/>
                    <a:gd name="connsiteX3" fmla="*/ 198900 w 408228"/>
                    <a:gd name="connsiteY3" fmla="*/ 334084 h 337131"/>
                    <a:gd name="connsiteX4" fmla="*/ 991 w 408228"/>
                    <a:gd name="connsiteY4" fmla="*/ 297184 h 337131"/>
                    <a:gd name="connsiteX0" fmla="*/ 7 w 407247"/>
                    <a:gd name="connsiteY0" fmla="*/ 297184 h 300407"/>
                    <a:gd name="connsiteX1" fmla="*/ 203623 w 407247"/>
                    <a:gd name="connsiteY1" fmla="*/ 2 h 300407"/>
                    <a:gd name="connsiteX2" fmla="*/ 407239 w 407247"/>
                    <a:gd name="connsiteY2" fmla="*/ 297184 h 300407"/>
                    <a:gd name="connsiteX3" fmla="*/ 210679 w 407247"/>
                    <a:gd name="connsiteY3" fmla="*/ 165723 h 300407"/>
                    <a:gd name="connsiteX4" fmla="*/ 7 w 407247"/>
                    <a:gd name="connsiteY4" fmla="*/ 297184 h 300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247" h="300407">
                      <a:moveTo>
                        <a:pt x="7" y="297184"/>
                      </a:moveTo>
                      <a:cubicBezTo>
                        <a:pt x="-1169" y="269564"/>
                        <a:pt x="154801" y="953"/>
                        <a:pt x="203623" y="2"/>
                      </a:cubicBezTo>
                      <a:cubicBezTo>
                        <a:pt x="252445" y="-949"/>
                        <a:pt x="406063" y="269564"/>
                        <a:pt x="407239" y="297184"/>
                      </a:cubicBezTo>
                      <a:cubicBezTo>
                        <a:pt x="408415" y="324804"/>
                        <a:pt x="278551" y="165723"/>
                        <a:pt x="210679" y="165723"/>
                      </a:cubicBezTo>
                      <a:cubicBezTo>
                        <a:pt x="142807" y="165723"/>
                        <a:pt x="1183" y="324804"/>
                        <a:pt x="7" y="2971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4" name="月 463">
                  <a:extLst>
                    <a:ext uri="{FF2B5EF4-FFF2-40B4-BE49-F238E27FC236}">
                      <a16:creationId xmlns:a16="http://schemas.microsoft.com/office/drawing/2014/main" id="{20DAF7C2-39AE-4854-A410-0A7EE453FD60}"/>
                    </a:ext>
                  </a:extLst>
                </p:cNvPr>
                <p:cNvSpPr/>
                <p:nvPr/>
              </p:nvSpPr>
              <p:spPr>
                <a:xfrm rot="5979798">
                  <a:off x="1240288" y="3598068"/>
                  <a:ext cx="45719" cy="15267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5" name="月 464">
                  <a:extLst>
                    <a:ext uri="{FF2B5EF4-FFF2-40B4-BE49-F238E27FC236}">
                      <a16:creationId xmlns:a16="http://schemas.microsoft.com/office/drawing/2014/main" id="{AE82FACF-0E48-47EA-9DDA-A0918DC83295}"/>
                    </a:ext>
                  </a:extLst>
                </p:cNvPr>
                <p:cNvSpPr/>
                <p:nvPr/>
              </p:nvSpPr>
              <p:spPr>
                <a:xfrm rot="15620202" flipH="1">
                  <a:off x="1460372" y="3598068"/>
                  <a:ext cx="45719" cy="15267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92AC088E-1135-4D2B-928F-24C10A0EECFF}"/>
                  </a:ext>
                </a:extLst>
              </p:cNvPr>
              <p:cNvGrpSpPr/>
              <p:nvPr/>
            </p:nvGrpSpPr>
            <p:grpSpPr>
              <a:xfrm>
                <a:off x="1218207" y="3697602"/>
                <a:ext cx="309067" cy="102306"/>
                <a:chOff x="1218207" y="3697602"/>
                <a:chExt cx="309067" cy="102306"/>
              </a:xfrm>
            </p:grpSpPr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B14A5184-4CC3-4041-8EE0-3BDF17D1EC31}"/>
                    </a:ext>
                  </a:extLst>
                </p:cNvPr>
                <p:cNvSpPr/>
                <p:nvPr/>
              </p:nvSpPr>
              <p:spPr>
                <a:xfrm rot="5400000">
                  <a:off x="1225077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9B06AB0F-7E66-4B27-B95C-745F902D941C}"/>
                    </a:ext>
                  </a:extLst>
                </p:cNvPr>
                <p:cNvSpPr/>
                <p:nvPr/>
              </p:nvSpPr>
              <p:spPr>
                <a:xfrm rot="16200000" flipH="1">
                  <a:off x="1418098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194043EC-302D-465A-B60D-D1142810CD50}"/>
                </a:ext>
              </a:extLst>
            </p:cNvPr>
            <p:cNvGrpSpPr/>
            <p:nvPr/>
          </p:nvGrpSpPr>
          <p:grpSpPr>
            <a:xfrm>
              <a:off x="8409520" y="3540982"/>
              <a:ext cx="431275" cy="476030"/>
              <a:chOff x="1250047" y="386596"/>
              <a:chExt cx="431275" cy="476030"/>
            </a:xfrm>
          </p:grpSpPr>
          <p:sp>
            <p:nvSpPr>
              <p:cNvPr id="454" name="楕円 1">
                <a:extLst>
                  <a:ext uri="{FF2B5EF4-FFF2-40B4-BE49-F238E27FC236}">
                    <a16:creationId xmlns:a16="http://schemas.microsoft.com/office/drawing/2014/main" id="{27975041-24BD-4B84-A34E-270BE1B8A6E9}"/>
                  </a:ext>
                </a:extLst>
              </p:cNvPr>
              <p:cNvSpPr/>
              <p:nvPr/>
            </p:nvSpPr>
            <p:spPr>
              <a:xfrm>
                <a:off x="1614578" y="38659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5" name="楕円 1">
                <a:extLst>
                  <a:ext uri="{FF2B5EF4-FFF2-40B4-BE49-F238E27FC236}">
                    <a16:creationId xmlns:a16="http://schemas.microsoft.com/office/drawing/2014/main" id="{32B5512C-7431-42DA-A54D-770C87D4C9EE}"/>
                  </a:ext>
                </a:extLst>
              </p:cNvPr>
              <p:cNvSpPr/>
              <p:nvPr/>
            </p:nvSpPr>
            <p:spPr>
              <a:xfrm>
                <a:off x="1250047" y="52438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6" name="楕円 1">
                <a:extLst>
                  <a:ext uri="{FF2B5EF4-FFF2-40B4-BE49-F238E27FC236}">
                    <a16:creationId xmlns:a16="http://schemas.microsoft.com/office/drawing/2014/main" id="{2422AD44-F743-4542-8773-E3A4358FA9C8}"/>
                  </a:ext>
                </a:extLst>
              </p:cNvPr>
              <p:cNvSpPr/>
              <p:nvPr/>
            </p:nvSpPr>
            <p:spPr>
              <a:xfrm>
                <a:off x="1633628" y="729497"/>
                <a:ext cx="45719" cy="74614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7" name="楕円 1">
                <a:extLst>
                  <a:ext uri="{FF2B5EF4-FFF2-40B4-BE49-F238E27FC236}">
                    <a16:creationId xmlns:a16="http://schemas.microsoft.com/office/drawing/2014/main" id="{DAC3270D-BAE3-4BCC-999C-5087DC38CC9F}"/>
                  </a:ext>
                </a:extLst>
              </p:cNvPr>
              <p:cNvSpPr/>
              <p:nvPr/>
            </p:nvSpPr>
            <p:spPr>
              <a:xfrm>
                <a:off x="1325240" y="781884"/>
                <a:ext cx="49474" cy="8074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15280DFD-13AC-4870-9EFF-57B04F263E99}"/>
                </a:ext>
              </a:extLst>
            </p:cNvPr>
            <p:cNvSpPr/>
            <p:nvPr/>
          </p:nvSpPr>
          <p:spPr>
            <a:xfrm rot="3600000">
              <a:off x="7829606" y="3218155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CC9B92E2-D457-41FA-ABE3-57CDFB6F4E6F}"/>
                </a:ext>
              </a:extLst>
            </p:cNvPr>
            <p:cNvSpPr/>
            <p:nvPr/>
          </p:nvSpPr>
          <p:spPr>
            <a:xfrm rot="18000000" flipH="1">
              <a:off x="9117099" y="3218155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52" name="フリーフォーム: 図形 451">
              <a:extLst>
                <a:ext uri="{FF2B5EF4-FFF2-40B4-BE49-F238E27FC236}">
                  <a16:creationId xmlns:a16="http://schemas.microsoft.com/office/drawing/2014/main" id="{2FBF1A0F-25B1-4AD3-85A2-E9A602EE2FE2}"/>
                </a:ext>
              </a:extLst>
            </p:cNvPr>
            <p:cNvSpPr/>
            <p:nvPr/>
          </p:nvSpPr>
          <p:spPr>
            <a:xfrm rot="5400000">
              <a:off x="7831933" y="3571714"/>
              <a:ext cx="809881" cy="433539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9881" h="433539">
                  <a:moveTo>
                    <a:pt x="809881" y="93572"/>
                  </a:moveTo>
                  <a:lnTo>
                    <a:pt x="474456" y="428997"/>
                  </a:lnTo>
                  <a:lnTo>
                    <a:pt x="0" y="433539"/>
                  </a:lnTo>
                  <a:lnTo>
                    <a:pt x="0" y="301208"/>
                  </a:lnTo>
                  <a:lnTo>
                    <a:pt x="415101" y="301208"/>
                  </a:lnTo>
                  <a:lnTo>
                    <a:pt x="716309" y="0"/>
                  </a:ln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0D165CEC-ABB4-4555-AEA1-4E545533B201}"/>
                </a:ext>
              </a:extLst>
            </p:cNvPr>
            <p:cNvSpPr/>
            <p:nvPr/>
          </p:nvSpPr>
          <p:spPr>
            <a:xfrm rot="16200000" flipH="1">
              <a:off x="8663640" y="3571714"/>
              <a:ext cx="809881" cy="433539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9881" h="433539">
                  <a:moveTo>
                    <a:pt x="809881" y="93572"/>
                  </a:moveTo>
                  <a:lnTo>
                    <a:pt x="474456" y="428997"/>
                  </a:lnTo>
                  <a:lnTo>
                    <a:pt x="0" y="433539"/>
                  </a:lnTo>
                  <a:lnTo>
                    <a:pt x="0" y="301208"/>
                  </a:lnTo>
                  <a:lnTo>
                    <a:pt x="415101" y="301208"/>
                  </a:lnTo>
                  <a:lnTo>
                    <a:pt x="716309" y="0"/>
                  </a:lnTo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477" name="グループ化 476">
            <a:extLst>
              <a:ext uri="{FF2B5EF4-FFF2-40B4-BE49-F238E27FC236}">
                <a16:creationId xmlns:a16="http://schemas.microsoft.com/office/drawing/2014/main" id="{E54B8135-356E-41D2-9434-31EB8A4D7284}"/>
              </a:ext>
            </a:extLst>
          </p:cNvPr>
          <p:cNvGrpSpPr>
            <a:grpSpLocks noChangeAspect="1"/>
          </p:cNvGrpSpPr>
          <p:nvPr/>
        </p:nvGrpSpPr>
        <p:grpSpPr>
          <a:xfrm>
            <a:off x="4473443" y="4642939"/>
            <a:ext cx="930065" cy="1652566"/>
            <a:chOff x="4274113" y="3158233"/>
            <a:chExt cx="1550109" cy="2754276"/>
          </a:xfrm>
        </p:grpSpPr>
        <p:sp>
          <p:nvSpPr>
            <p:cNvPr id="478" name="フリーフォーム: 図形 477">
              <a:extLst>
                <a:ext uri="{FF2B5EF4-FFF2-40B4-BE49-F238E27FC236}">
                  <a16:creationId xmlns:a16="http://schemas.microsoft.com/office/drawing/2014/main" id="{156A97EB-060A-462C-B566-6403FAE9AD2B}"/>
                </a:ext>
              </a:extLst>
            </p:cNvPr>
            <p:cNvSpPr/>
            <p:nvPr/>
          </p:nvSpPr>
          <p:spPr>
            <a:xfrm flipH="1">
              <a:off x="4423271" y="4830772"/>
              <a:ext cx="1227108" cy="942922"/>
            </a:xfrm>
            <a:custGeom>
              <a:avLst/>
              <a:gdLst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  <a:gd name="connsiteX0" fmla="*/ 732870 w 1227108"/>
                <a:gd name="connsiteY0" fmla="*/ 0 h 911965"/>
                <a:gd name="connsiteX1" fmla="*/ 494238 w 1227108"/>
                <a:gd name="connsiteY1" fmla="*/ 0 h 911965"/>
                <a:gd name="connsiteX2" fmla="*/ 0 w 1227108"/>
                <a:gd name="connsiteY2" fmla="*/ 361157 h 911965"/>
                <a:gd name="connsiteX3" fmla="*/ 153773 w 1227108"/>
                <a:gd name="connsiteY3" fmla="*/ 911965 h 911965"/>
                <a:gd name="connsiteX4" fmla="*/ 283389 w 1227108"/>
                <a:gd name="connsiteY4" fmla="*/ 911965 h 911965"/>
                <a:gd name="connsiteX5" fmla="*/ 220536 w 1227108"/>
                <a:gd name="connsiteY5" fmla="*/ 407498 h 911965"/>
                <a:gd name="connsiteX6" fmla="*/ 613554 w 1227108"/>
                <a:gd name="connsiteY6" fmla="*/ 234710 h 911965"/>
                <a:gd name="connsiteX7" fmla="*/ 1006572 w 1227108"/>
                <a:gd name="connsiteY7" fmla="*/ 407498 h 911965"/>
                <a:gd name="connsiteX8" fmla="*/ 943719 w 1227108"/>
                <a:gd name="connsiteY8" fmla="*/ 911965 h 911965"/>
                <a:gd name="connsiteX9" fmla="*/ 1073335 w 1227108"/>
                <a:gd name="connsiteY9" fmla="*/ 911965 h 911965"/>
                <a:gd name="connsiteX10" fmla="*/ 1227108 w 1227108"/>
                <a:gd name="connsiteY10" fmla="*/ 361157 h 911965"/>
                <a:gd name="connsiteX11" fmla="*/ 732870 w 1227108"/>
                <a:gd name="connsiteY11" fmla="*/ 0 h 911965"/>
                <a:gd name="connsiteX0" fmla="*/ 825739 w 1227108"/>
                <a:gd name="connsiteY0" fmla="*/ 0 h 952447"/>
                <a:gd name="connsiteX1" fmla="*/ 494238 w 1227108"/>
                <a:gd name="connsiteY1" fmla="*/ 40482 h 952447"/>
                <a:gd name="connsiteX2" fmla="*/ 0 w 1227108"/>
                <a:gd name="connsiteY2" fmla="*/ 401639 h 952447"/>
                <a:gd name="connsiteX3" fmla="*/ 153773 w 1227108"/>
                <a:gd name="connsiteY3" fmla="*/ 952447 h 952447"/>
                <a:gd name="connsiteX4" fmla="*/ 283389 w 1227108"/>
                <a:gd name="connsiteY4" fmla="*/ 952447 h 952447"/>
                <a:gd name="connsiteX5" fmla="*/ 220536 w 1227108"/>
                <a:gd name="connsiteY5" fmla="*/ 447980 h 952447"/>
                <a:gd name="connsiteX6" fmla="*/ 613554 w 1227108"/>
                <a:gd name="connsiteY6" fmla="*/ 275192 h 952447"/>
                <a:gd name="connsiteX7" fmla="*/ 1006572 w 1227108"/>
                <a:gd name="connsiteY7" fmla="*/ 447980 h 952447"/>
                <a:gd name="connsiteX8" fmla="*/ 943719 w 1227108"/>
                <a:gd name="connsiteY8" fmla="*/ 952447 h 952447"/>
                <a:gd name="connsiteX9" fmla="*/ 1073335 w 1227108"/>
                <a:gd name="connsiteY9" fmla="*/ 952447 h 952447"/>
                <a:gd name="connsiteX10" fmla="*/ 1227108 w 1227108"/>
                <a:gd name="connsiteY10" fmla="*/ 401639 h 952447"/>
                <a:gd name="connsiteX11" fmla="*/ 825739 w 1227108"/>
                <a:gd name="connsiteY11" fmla="*/ 0 h 952447"/>
                <a:gd name="connsiteX0" fmla="*/ 825739 w 1227108"/>
                <a:gd name="connsiteY0" fmla="*/ 0 h 952447"/>
                <a:gd name="connsiteX1" fmla="*/ 356125 w 1227108"/>
                <a:gd name="connsiteY1" fmla="*/ 11907 h 952447"/>
                <a:gd name="connsiteX2" fmla="*/ 0 w 1227108"/>
                <a:gd name="connsiteY2" fmla="*/ 401639 h 952447"/>
                <a:gd name="connsiteX3" fmla="*/ 153773 w 1227108"/>
                <a:gd name="connsiteY3" fmla="*/ 952447 h 952447"/>
                <a:gd name="connsiteX4" fmla="*/ 283389 w 1227108"/>
                <a:gd name="connsiteY4" fmla="*/ 952447 h 952447"/>
                <a:gd name="connsiteX5" fmla="*/ 220536 w 1227108"/>
                <a:gd name="connsiteY5" fmla="*/ 447980 h 952447"/>
                <a:gd name="connsiteX6" fmla="*/ 613554 w 1227108"/>
                <a:gd name="connsiteY6" fmla="*/ 275192 h 952447"/>
                <a:gd name="connsiteX7" fmla="*/ 1006572 w 1227108"/>
                <a:gd name="connsiteY7" fmla="*/ 447980 h 952447"/>
                <a:gd name="connsiteX8" fmla="*/ 943719 w 1227108"/>
                <a:gd name="connsiteY8" fmla="*/ 952447 h 952447"/>
                <a:gd name="connsiteX9" fmla="*/ 1073335 w 1227108"/>
                <a:gd name="connsiteY9" fmla="*/ 952447 h 952447"/>
                <a:gd name="connsiteX10" fmla="*/ 1227108 w 1227108"/>
                <a:gd name="connsiteY10" fmla="*/ 401639 h 952447"/>
                <a:gd name="connsiteX11" fmla="*/ 825739 w 1227108"/>
                <a:gd name="connsiteY11" fmla="*/ 0 h 952447"/>
                <a:gd name="connsiteX0" fmla="*/ 837645 w 1227108"/>
                <a:gd name="connsiteY0" fmla="*/ 0 h 945303"/>
                <a:gd name="connsiteX1" fmla="*/ 356125 w 1227108"/>
                <a:gd name="connsiteY1" fmla="*/ 4763 h 945303"/>
                <a:gd name="connsiteX2" fmla="*/ 0 w 1227108"/>
                <a:gd name="connsiteY2" fmla="*/ 394495 h 945303"/>
                <a:gd name="connsiteX3" fmla="*/ 153773 w 1227108"/>
                <a:gd name="connsiteY3" fmla="*/ 945303 h 945303"/>
                <a:gd name="connsiteX4" fmla="*/ 283389 w 1227108"/>
                <a:gd name="connsiteY4" fmla="*/ 945303 h 945303"/>
                <a:gd name="connsiteX5" fmla="*/ 220536 w 1227108"/>
                <a:gd name="connsiteY5" fmla="*/ 440836 h 945303"/>
                <a:gd name="connsiteX6" fmla="*/ 613554 w 1227108"/>
                <a:gd name="connsiteY6" fmla="*/ 268048 h 945303"/>
                <a:gd name="connsiteX7" fmla="*/ 1006572 w 1227108"/>
                <a:gd name="connsiteY7" fmla="*/ 440836 h 945303"/>
                <a:gd name="connsiteX8" fmla="*/ 943719 w 1227108"/>
                <a:gd name="connsiteY8" fmla="*/ 945303 h 945303"/>
                <a:gd name="connsiteX9" fmla="*/ 1073335 w 1227108"/>
                <a:gd name="connsiteY9" fmla="*/ 945303 h 945303"/>
                <a:gd name="connsiteX10" fmla="*/ 1227108 w 1227108"/>
                <a:gd name="connsiteY10" fmla="*/ 394495 h 945303"/>
                <a:gd name="connsiteX11" fmla="*/ 837645 w 1227108"/>
                <a:gd name="connsiteY11" fmla="*/ 0 h 945303"/>
                <a:gd name="connsiteX0" fmla="*/ 837645 w 1227108"/>
                <a:gd name="connsiteY0" fmla="*/ 0 h 942922"/>
                <a:gd name="connsiteX1" fmla="*/ 356125 w 1227108"/>
                <a:gd name="connsiteY1" fmla="*/ 2382 h 942922"/>
                <a:gd name="connsiteX2" fmla="*/ 0 w 1227108"/>
                <a:gd name="connsiteY2" fmla="*/ 392114 h 942922"/>
                <a:gd name="connsiteX3" fmla="*/ 153773 w 1227108"/>
                <a:gd name="connsiteY3" fmla="*/ 942922 h 942922"/>
                <a:gd name="connsiteX4" fmla="*/ 283389 w 1227108"/>
                <a:gd name="connsiteY4" fmla="*/ 942922 h 942922"/>
                <a:gd name="connsiteX5" fmla="*/ 220536 w 1227108"/>
                <a:gd name="connsiteY5" fmla="*/ 438455 h 942922"/>
                <a:gd name="connsiteX6" fmla="*/ 613554 w 1227108"/>
                <a:gd name="connsiteY6" fmla="*/ 265667 h 942922"/>
                <a:gd name="connsiteX7" fmla="*/ 1006572 w 1227108"/>
                <a:gd name="connsiteY7" fmla="*/ 438455 h 942922"/>
                <a:gd name="connsiteX8" fmla="*/ 943719 w 1227108"/>
                <a:gd name="connsiteY8" fmla="*/ 942922 h 942922"/>
                <a:gd name="connsiteX9" fmla="*/ 1073335 w 1227108"/>
                <a:gd name="connsiteY9" fmla="*/ 942922 h 942922"/>
                <a:gd name="connsiteX10" fmla="*/ 1227108 w 1227108"/>
                <a:gd name="connsiteY10" fmla="*/ 392114 h 942922"/>
                <a:gd name="connsiteX11" fmla="*/ 837645 w 1227108"/>
                <a:gd name="connsiteY11" fmla="*/ 0 h 942922"/>
                <a:gd name="connsiteX0" fmla="*/ 837645 w 1227108"/>
                <a:gd name="connsiteY0" fmla="*/ 0 h 942922"/>
                <a:gd name="connsiteX1" fmla="*/ 356125 w 1227108"/>
                <a:gd name="connsiteY1" fmla="*/ 2382 h 942922"/>
                <a:gd name="connsiteX2" fmla="*/ 0 w 1227108"/>
                <a:gd name="connsiteY2" fmla="*/ 392114 h 942922"/>
                <a:gd name="connsiteX3" fmla="*/ 153773 w 1227108"/>
                <a:gd name="connsiteY3" fmla="*/ 942922 h 942922"/>
                <a:gd name="connsiteX4" fmla="*/ 283389 w 1227108"/>
                <a:gd name="connsiteY4" fmla="*/ 942922 h 942922"/>
                <a:gd name="connsiteX5" fmla="*/ 220536 w 1227108"/>
                <a:gd name="connsiteY5" fmla="*/ 438455 h 942922"/>
                <a:gd name="connsiteX6" fmla="*/ 587360 w 1227108"/>
                <a:gd name="connsiteY6" fmla="*/ 225186 h 942922"/>
                <a:gd name="connsiteX7" fmla="*/ 1006572 w 1227108"/>
                <a:gd name="connsiteY7" fmla="*/ 438455 h 942922"/>
                <a:gd name="connsiteX8" fmla="*/ 943719 w 1227108"/>
                <a:gd name="connsiteY8" fmla="*/ 942922 h 942922"/>
                <a:gd name="connsiteX9" fmla="*/ 1073335 w 1227108"/>
                <a:gd name="connsiteY9" fmla="*/ 942922 h 942922"/>
                <a:gd name="connsiteX10" fmla="*/ 1227108 w 1227108"/>
                <a:gd name="connsiteY10" fmla="*/ 392114 h 942922"/>
                <a:gd name="connsiteX11" fmla="*/ 837645 w 1227108"/>
                <a:gd name="connsiteY11" fmla="*/ 0 h 942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7108" h="942922">
                  <a:moveTo>
                    <a:pt x="837645" y="0"/>
                  </a:moveTo>
                  <a:lnTo>
                    <a:pt x="356125" y="2382"/>
                  </a:lnTo>
                  <a:lnTo>
                    <a:pt x="0" y="392114"/>
                  </a:lnTo>
                  <a:lnTo>
                    <a:pt x="153773" y="942922"/>
                  </a:lnTo>
                  <a:lnTo>
                    <a:pt x="283389" y="942922"/>
                  </a:lnTo>
                  <a:lnTo>
                    <a:pt x="220536" y="438455"/>
                  </a:lnTo>
                  <a:lnTo>
                    <a:pt x="587360" y="225186"/>
                  </a:lnTo>
                  <a:lnTo>
                    <a:pt x="1006572" y="438455"/>
                  </a:lnTo>
                  <a:lnTo>
                    <a:pt x="943719" y="942922"/>
                  </a:lnTo>
                  <a:lnTo>
                    <a:pt x="1073335" y="942922"/>
                  </a:lnTo>
                  <a:lnTo>
                    <a:pt x="1227108" y="392114"/>
                  </a:lnTo>
                  <a:lnTo>
                    <a:pt x="837645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D7BB7145-9255-4832-A042-3B5F9E8C0937}"/>
                </a:ext>
              </a:extLst>
            </p:cNvPr>
            <p:cNvGrpSpPr/>
            <p:nvPr/>
          </p:nvGrpSpPr>
          <p:grpSpPr>
            <a:xfrm>
              <a:off x="4619125" y="3473822"/>
              <a:ext cx="855022" cy="1640969"/>
              <a:chOff x="4619125" y="3473822"/>
              <a:chExt cx="855022" cy="1640969"/>
            </a:xfrm>
          </p:grpSpPr>
          <p:sp>
            <p:nvSpPr>
              <p:cNvPr id="500" name="星 24 648">
                <a:extLst>
                  <a:ext uri="{FF2B5EF4-FFF2-40B4-BE49-F238E27FC236}">
                    <a16:creationId xmlns:a16="http://schemas.microsoft.com/office/drawing/2014/main" id="{8C707B65-6B73-4690-9CC3-B86971874410}"/>
                  </a:ext>
                </a:extLst>
              </p:cNvPr>
              <p:cNvSpPr/>
              <p:nvPr/>
            </p:nvSpPr>
            <p:spPr>
              <a:xfrm>
                <a:off x="4804169" y="3473822"/>
                <a:ext cx="480409" cy="489585"/>
              </a:xfrm>
              <a:prstGeom prst="star24">
                <a:avLst>
                  <a:gd name="adj" fmla="val 4725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1" name="円/楕円 624">
                <a:extLst>
                  <a:ext uri="{FF2B5EF4-FFF2-40B4-BE49-F238E27FC236}">
                    <a16:creationId xmlns:a16="http://schemas.microsoft.com/office/drawing/2014/main" id="{539BB0A4-D8AC-46CD-BC66-182B3D8BA919}"/>
                  </a:ext>
                </a:extLst>
              </p:cNvPr>
              <p:cNvSpPr/>
              <p:nvPr/>
            </p:nvSpPr>
            <p:spPr>
              <a:xfrm rot="900000" flipH="1">
                <a:off x="5204832" y="3757886"/>
                <a:ext cx="81367" cy="125751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2" name="円/楕円 625">
                <a:extLst>
                  <a:ext uri="{FF2B5EF4-FFF2-40B4-BE49-F238E27FC236}">
                    <a16:creationId xmlns:a16="http://schemas.microsoft.com/office/drawing/2014/main" id="{1BAB79E2-0131-4661-A6A7-5EAB52328902}"/>
                  </a:ext>
                </a:extLst>
              </p:cNvPr>
              <p:cNvSpPr/>
              <p:nvPr/>
            </p:nvSpPr>
            <p:spPr>
              <a:xfrm rot="20700000">
                <a:off x="4799685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3" name="台形 502">
                <a:extLst>
                  <a:ext uri="{FF2B5EF4-FFF2-40B4-BE49-F238E27FC236}">
                    <a16:creationId xmlns:a16="http://schemas.microsoft.com/office/drawing/2014/main" id="{2101A0C4-D125-4140-922F-4A3A46767205}"/>
                  </a:ext>
                </a:extLst>
              </p:cNvPr>
              <p:cNvSpPr/>
              <p:nvPr/>
            </p:nvSpPr>
            <p:spPr>
              <a:xfrm>
                <a:off x="4955195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4" name="台形 503">
                <a:extLst>
                  <a:ext uri="{FF2B5EF4-FFF2-40B4-BE49-F238E27FC236}">
                    <a16:creationId xmlns:a16="http://schemas.microsoft.com/office/drawing/2014/main" id="{ABF1ED30-8ADF-4AEC-B65D-1FB9BD194D32}"/>
                  </a:ext>
                </a:extLst>
              </p:cNvPr>
              <p:cNvSpPr/>
              <p:nvPr/>
            </p:nvSpPr>
            <p:spPr>
              <a:xfrm rot="10800000">
                <a:off x="4880502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5" name="円/楕円 511">
                <a:extLst>
                  <a:ext uri="{FF2B5EF4-FFF2-40B4-BE49-F238E27FC236}">
                    <a16:creationId xmlns:a16="http://schemas.microsoft.com/office/drawing/2014/main" id="{1F007848-4624-4E33-9E04-C30FD1FDC480}"/>
                  </a:ext>
                </a:extLst>
              </p:cNvPr>
              <p:cNvSpPr/>
              <p:nvPr/>
            </p:nvSpPr>
            <p:spPr>
              <a:xfrm>
                <a:off x="4838370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6" name="フリーフォーム 513">
                <a:extLst>
                  <a:ext uri="{FF2B5EF4-FFF2-40B4-BE49-F238E27FC236}">
                    <a16:creationId xmlns:a16="http://schemas.microsoft.com/office/drawing/2014/main" id="{F16AF819-FCBB-4A14-B007-0D12BBF5878C}"/>
                  </a:ext>
                </a:extLst>
              </p:cNvPr>
              <p:cNvSpPr/>
              <p:nvPr/>
            </p:nvSpPr>
            <p:spPr>
              <a:xfrm>
                <a:off x="4751696" y="4097336"/>
                <a:ext cx="593730" cy="720408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69871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23860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820 w 593730"/>
                  <a:gd name="connsiteY10" fmla="*/ 948532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257635 w 593730"/>
                  <a:gd name="connsiteY9" fmla="*/ 990141 h 992180"/>
                  <a:gd name="connsiteX10" fmla="*/ 30014 w 593730"/>
                  <a:gd name="connsiteY10" fmla="*/ 722313 h 992180"/>
                  <a:gd name="connsiteX11" fmla="*/ 38914 w 593730"/>
                  <a:gd name="connsiteY11" fmla="*/ 638688 h 992180"/>
                  <a:gd name="connsiteX12" fmla="*/ 0 w 593730"/>
                  <a:gd name="connsiteY12" fmla="*/ 101424 h 992180"/>
                  <a:gd name="connsiteX13" fmla="*/ 98957 w 593730"/>
                  <a:gd name="connsiteY13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289987 w 593730"/>
                  <a:gd name="connsiteY8" fmla="*/ 940147 h 992180"/>
                  <a:gd name="connsiteX9" fmla="*/ 30014 w 593730"/>
                  <a:gd name="connsiteY9" fmla="*/ 722313 h 992180"/>
                  <a:gd name="connsiteX10" fmla="*/ 38914 w 593730"/>
                  <a:gd name="connsiteY10" fmla="*/ 638688 h 992180"/>
                  <a:gd name="connsiteX11" fmla="*/ 0 w 593730"/>
                  <a:gd name="connsiteY11" fmla="*/ 101424 h 992180"/>
                  <a:gd name="connsiteX12" fmla="*/ 98957 w 593730"/>
                  <a:gd name="connsiteY12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446578 w 593730"/>
                  <a:gd name="connsiteY2" fmla="*/ 0 h 992180"/>
                  <a:gd name="connsiteX3" fmla="*/ 494773 w 593730"/>
                  <a:gd name="connsiteY3" fmla="*/ 0 h 992180"/>
                  <a:gd name="connsiteX4" fmla="*/ 593730 w 593730"/>
                  <a:gd name="connsiteY4" fmla="*/ 101424 h 992180"/>
                  <a:gd name="connsiteX5" fmla="*/ 535767 w 593730"/>
                  <a:gd name="connsiteY5" fmla="*/ 638690 h 992180"/>
                  <a:gd name="connsiteX6" fmla="*/ 589909 w 593730"/>
                  <a:gd name="connsiteY6" fmla="*/ 948532 h 992180"/>
                  <a:gd name="connsiteX7" fmla="*/ 323658 w 593730"/>
                  <a:gd name="connsiteY7" fmla="*/ 992180 h 992180"/>
                  <a:gd name="connsiteX8" fmla="*/ 30014 w 593730"/>
                  <a:gd name="connsiteY8" fmla="*/ 722313 h 992180"/>
                  <a:gd name="connsiteX9" fmla="*/ 38914 w 593730"/>
                  <a:gd name="connsiteY9" fmla="*/ 638688 h 992180"/>
                  <a:gd name="connsiteX10" fmla="*/ 0 w 593730"/>
                  <a:gd name="connsiteY10" fmla="*/ 101424 h 992180"/>
                  <a:gd name="connsiteX11" fmla="*/ 98957 w 593730"/>
                  <a:gd name="connsiteY11" fmla="*/ 0 h 992180"/>
                  <a:gd name="connsiteX0" fmla="*/ 98957 w 593730"/>
                  <a:gd name="connsiteY0" fmla="*/ 0 h 948532"/>
                  <a:gd name="connsiteX1" fmla="*/ 154266 w 593730"/>
                  <a:gd name="connsiteY1" fmla="*/ 0 h 948532"/>
                  <a:gd name="connsiteX2" fmla="*/ 446578 w 593730"/>
                  <a:gd name="connsiteY2" fmla="*/ 0 h 948532"/>
                  <a:gd name="connsiteX3" fmla="*/ 494773 w 593730"/>
                  <a:gd name="connsiteY3" fmla="*/ 0 h 948532"/>
                  <a:gd name="connsiteX4" fmla="*/ 593730 w 593730"/>
                  <a:gd name="connsiteY4" fmla="*/ 101424 h 948532"/>
                  <a:gd name="connsiteX5" fmla="*/ 535767 w 593730"/>
                  <a:gd name="connsiteY5" fmla="*/ 638690 h 948532"/>
                  <a:gd name="connsiteX6" fmla="*/ 589909 w 593730"/>
                  <a:gd name="connsiteY6" fmla="*/ 948532 h 948532"/>
                  <a:gd name="connsiteX7" fmla="*/ 30014 w 593730"/>
                  <a:gd name="connsiteY7" fmla="*/ 722313 h 948532"/>
                  <a:gd name="connsiteX8" fmla="*/ 38914 w 593730"/>
                  <a:gd name="connsiteY8" fmla="*/ 638688 h 948532"/>
                  <a:gd name="connsiteX9" fmla="*/ 0 w 593730"/>
                  <a:gd name="connsiteY9" fmla="*/ 101424 h 948532"/>
                  <a:gd name="connsiteX10" fmla="*/ 98957 w 593730"/>
                  <a:gd name="connsiteY10" fmla="*/ 0 h 948532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38914 w 593730"/>
                  <a:gd name="connsiteY8" fmla="*/ 638688 h 722313"/>
                  <a:gd name="connsiteX9" fmla="*/ 0 w 593730"/>
                  <a:gd name="connsiteY9" fmla="*/ 101424 h 722313"/>
                  <a:gd name="connsiteX10" fmla="*/ 98957 w 593730"/>
                  <a:gd name="connsiteY10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35767 w 593730"/>
                  <a:gd name="connsiteY5" fmla="*/ 638690 h 722313"/>
                  <a:gd name="connsiteX6" fmla="*/ 544666 w 593730"/>
                  <a:gd name="connsiteY6" fmla="*/ 722313 h 722313"/>
                  <a:gd name="connsiteX7" fmla="*/ 30014 w 593730"/>
                  <a:gd name="connsiteY7" fmla="*/ 722313 h 722313"/>
                  <a:gd name="connsiteX8" fmla="*/ 0 w 593730"/>
                  <a:gd name="connsiteY8" fmla="*/ 101424 h 722313"/>
                  <a:gd name="connsiteX9" fmla="*/ 98957 w 593730"/>
                  <a:gd name="connsiteY9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44666 w 593730"/>
                  <a:gd name="connsiteY5" fmla="*/ 722313 h 722313"/>
                  <a:gd name="connsiteX6" fmla="*/ 30014 w 593730"/>
                  <a:gd name="connsiteY6" fmla="*/ 722313 h 722313"/>
                  <a:gd name="connsiteX7" fmla="*/ 0 w 593730"/>
                  <a:gd name="connsiteY7" fmla="*/ 101424 h 722313"/>
                  <a:gd name="connsiteX8" fmla="*/ 98957 w 593730"/>
                  <a:gd name="connsiteY8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446578 w 593730"/>
                  <a:gd name="connsiteY2" fmla="*/ 0 h 722313"/>
                  <a:gd name="connsiteX3" fmla="*/ 494773 w 593730"/>
                  <a:gd name="connsiteY3" fmla="*/ 0 h 722313"/>
                  <a:gd name="connsiteX4" fmla="*/ 593730 w 593730"/>
                  <a:gd name="connsiteY4" fmla="*/ 101424 h 722313"/>
                  <a:gd name="connsiteX5" fmla="*/ 544666 w 593730"/>
                  <a:gd name="connsiteY5" fmla="*/ 722313 h 722313"/>
                  <a:gd name="connsiteX6" fmla="*/ 106214 w 593730"/>
                  <a:gd name="connsiteY6" fmla="*/ 720408 h 722313"/>
                  <a:gd name="connsiteX7" fmla="*/ 0 w 593730"/>
                  <a:gd name="connsiteY7" fmla="*/ 101424 h 722313"/>
                  <a:gd name="connsiteX8" fmla="*/ 98957 w 593730"/>
                  <a:gd name="connsiteY8" fmla="*/ 0 h 722313"/>
                  <a:gd name="connsiteX0" fmla="*/ 98957 w 593730"/>
                  <a:gd name="connsiteY0" fmla="*/ 0 h 720408"/>
                  <a:gd name="connsiteX1" fmla="*/ 154266 w 593730"/>
                  <a:gd name="connsiteY1" fmla="*/ 0 h 720408"/>
                  <a:gd name="connsiteX2" fmla="*/ 446578 w 593730"/>
                  <a:gd name="connsiteY2" fmla="*/ 0 h 720408"/>
                  <a:gd name="connsiteX3" fmla="*/ 494773 w 593730"/>
                  <a:gd name="connsiteY3" fmla="*/ 0 h 720408"/>
                  <a:gd name="connsiteX4" fmla="*/ 593730 w 593730"/>
                  <a:gd name="connsiteY4" fmla="*/ 101424 h 720408"/>
                  <a:gd name="connsiteX5" fmla="*/ 506566 w 593730"/>
                  <a:gd name="connsiteY5" fmla="*/ 720408 h 720408"/>
                  <a:gd name="connsiteX6" fmla="*/ 106214 w 593730"/>
                  <a:gd name="connsiteY6" fmla="*/ 720408 h 720408"/>
                  <a:gd name="connsiteX7" fmla="*/ 0 w 593730"/>
                  <a:gd name="connsiteY7" fmla="*/ 101424 h 720408"/>
                  <a:gd name="connsiteX8" fmla="*/ 98957 w 593730"/>
                  <a:gd name="connsiteY8" fmla="*/ 0 h 720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3730" h="720408">
                    <a:moveTo>
                      <a:pt x="98957" y="0"/>
                    </a:moveTo>
                    <a:lnTo>
                      <a:pt x="154266" y="0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06566" y="720408"/>
                    </a:lnTo>
                    <a:lnTo>
                      <a:pt x="106214" y="720408"/>
                    </a:lnTo>
                    <a:cubicBezTo>
                      <a:pt x="96209" y="513445"/>
                      <a:pt x="10005" y="308387"/>
                      <a:pt x="0" y="101424"/>
                    </a:cubicBez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7" name="台形 529">
                <a:extLst>
                  <a:ext uri="{FF2B5EF4-FFF2-40B4-BE49-F238E27FC236}">
                    <a16:creationId xmlns:a16="http://schemas.microsoft.com/office/drawing/2014/main" id="{310F45F1-4A99-4783-9204-46E5261C0283}"/>
                  </a:ext>
                </a:extLst>
              </p:cNvPr>
              <p:cNvSpPr/>
              <p:nvPr/>
            </p:nvSpPr>
            <p:spPr>
              <a:xfrm rot="10800000" flipV="1">
                <a:off x="4988415" y="4171308"/>
                <a:ext cx="120292" cy="564241"/>
              </a:xfrm>
              <a:custGeom>
                <a:avLst/>
                <a:gdLst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0 w 120292"/>
                  <a:gd name="connsiteY4" fmla="*/ 451313 h 451313"/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57150 w 120292"/>
                  <a:gd name="connsiteY4" fmla="*/ 448318 h 451313"/>
                  <a:gd name="connsiteX5" fmla="*/ 0 w 120292"/>
                  <a:gd name="connsiteY5" fmla="*/ 451313 h 451313"/>
                  <a:gd name="connsiteX0" fmla="*/ 0 w 120292"/>
                  <a:gd name="connsiteY0" fmla="*/ 451313 h 498324"/>
                  <a:gd name="connsiteX1" fmla="*/ 34837 w 120292"/>
                  <a:gd name="connsiteY1" fmla="*/ 0 h 498324"/>
                  <a:gd name="connsiteX2" fmla="*/ 85455 w 120292"/>
                  <a:gd name="connsiteY2" fmla="*/ 0 h 498324"/>
                  <a:gd name="connsiteX3" fmla="*/ 120292 w 120292"/>
                  <a:gd name="connsiteY3" fmla="*/ 451313 h 498324"/>
                  <a:gd name="connsiteX4" fmla="*/ 59531 w 120292"/>
                  <a:gd name="connsiteY4" fmla="*/ 498324 h 498324"/>
                  <a:gd name="connsiteX5" fmla="*/ 0 w 120292"/>
                  <a:gd name="connsiteY5" fmla="*/ 451313 h 4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292" h="498324">
                    <a:moveTo>
                      <a:pt x="0" y="451313"/>
                    </a:moveTo>
                    <a:lnTo>
                      <a:pt x="34837" y="0"/>
                    </a:lnTo>
                    <a:lnTo>
                      <a:pt x="85455" y="0"/>
                    </a:lnTo>
                    <a:lnTo>
                      <a:pt x="120292" y="451313"/>
                    </a:lnTo>
                    <a:lnTo>
                      <a:pt x="59531" y="498324"/>
                    </a:lnTo>
                    <a:lnTo>
                      <a:pt x="0" y="451313"/>
                    </a:lnTo>
                    <a:close/>
                  </a:path>
                </a:pathLst>
              </a:cu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8" name="台形 507">
                <a:extLst>
                  <a:ext uri="{FF2B5EF4-FFF2-40B4-BE49-F238E27FC236}">
                    <a16:creationId xmlns:a16="http://schemas.microsoft.com/office/drawing/2014/main" id="{EEEE73DF-38AB-48AC-9554-CFF057D585D2}"/>
                  </a:ext>
                </a:extLst>
              </p:cNvPr>
              <p:cNvSpPr/>
              <p:nvPr/>
            </p:nvSpPr>
            <p:spPr>
              <a:xfrm rot="10800000">
                <a:off x="5003891" y="4097334"/>
                <a:ext cx="89340" cy="73973"/>
              </a:xfrm>
              <a:prstGeom prst="trapezoid">
                <a:avLst/>
              </a:pr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9" name="フリーフォーム 531">
                <a:extLst>
                  <a:ext uri="{FF2B5EF4-FFF2-40B4-BE49-F238E27FC236}">
                    <a16:creationId xmlns:a16="http://schemas.microsoft.com/office/drawing/2014/main" id="{38E5018B-B35E-459D-80A3-5E9406EDC825}"/>
                  </a:ext>
                </a:extLst>
              </p:cNvPr>
              <p:cNvSpPr/>
              <p:nvPr/>
            </p:nvSpPr>
            <p:spPr>
              <a:xfrm rot="10800000">
                <a:off x="4880502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0" name="フリーフォーム 541">
                <a:extLst>
                  <a:ext uri="{FF2B5EF4-FFF2-40B4-BE49-F238E27FC236}">
                    <a16:creationId xmlns:a16="http://schemas.microsoft.com/office/drawing/2014/main" id="{BA5AA208-0A4E-4778-820F-EA1D18B075A5}"/>
                  </a:ext>
                </a:extLst>
              </p:cNvPr>
              <p:cNvSpPr/>
              <p:nvPr/>
            </p:nvSpPr>
            <p:spPr>
              <a:xfrm>
                <a:off x="4751695" y="4097336"/>
                <a:ext cx="593730" cy="722313"/>
              </a:xfrm>
              <a:custGeom>
                <a:avLst/>
                <a:gdLst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0 w 593730"/>
                  <a:gd name="connsiteY12" fmla="*/ 101424 h 722313"/>
                  <a:gd name="connsiteX13" fmla="*/ 98957 w 593730"/>
                  <a:gd name="connsiteY13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16493 w 593730"/>
                  <a:gd name="connsiteY12" fmla="*/ 5254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57768 w 593730"/>
                  <a:gd name="connsiteY12" fmla="*/ 5381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59418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18143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3730" h="722313">
                    <a:moveTo>
                      <a:pt x="98957" y="0"/>
                    </a:moveTo>
                    <a:lnTo>
                      <a:pt x="154266" y="0"/>
                    </a:lnTo>
                    <a:lnTo>
                      <a:pt x="160556" y="0"/>
                    </a:lnTo>
                    <a:cubicBezTo>
                      <a:pt x="160543" y="207"/>
                      <a:pt x="160531" y="413"/>
                      <a:pt x="160518" y="620"/>
                    </a:cubicBezTo>
                    <a:cubicBezTo>
                      <a:pt x="160518" y="247855"/>
                      <a:pt x="280947" y="448278"/>
                      <a:pt x="296865" y="448278"/>
                    </a:cubicBezTo>
                    <a:cubicBezTo>
                      <a:pt x="312784" y="448278"/>
                      <a:pt x="433212" y="247855"/>
                      <a:pt x="433212" y="620"/>
                    </a:cubicBezTo>
                    <a:cubicBezTo>
                      <a:pt x="433199" y="413"/>
                      <a:pt x="433187" y="207"/>
                      <a:pt x="433174" y="0"/>
                    </a:cubicBez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18143" y="519114"/>
                    </a:lnTo>
                    <a:lnTo>
                      <a:pt x="544666" y="722313"/>
                    </a:lnTo>
                    <a:lnTo>
                      <a:pt x="30014" y="722313"/>
                    </a:lnTo>
                    <a:lnTo>
                      <a:pt x="57768" y="538164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1" name="正方形/長方形 510">
                <a:extLst>
                  <a:ext uri="{FF2B5EF4-FFF2-40B4-BE49-F238E27FC236}">
                    <a16:creationId xmlns:a16="http://schemas.microsoft.com/office/drawing/2014/main" id="{7321C7F9-1E43-4F74-ABBC-62D7AB7268E9}"/>
                  </a:ext>
                </a:extLst>
              </p:cNvPr>
              <p:cNvSpPr/>
              <p:nvPr/>
            </p:nvSpPr>
            <p:spPr>
              <a:xfrm>
                <a:off x="4777713" y="4793987"/>
                <a:ext cx="526163" cy="52006"/>
              </a:xfrm>
              <a:prstGeom prst="rect">
                <a:avLst/>
              </a:prstGeom>
              <a:solidFill>
                <a:srgbClr val="FFC00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2" name="角丸四角形 543">
                <a:extLst>
                  <a:ext uri="{FF2B5EF4-FFF2-40B4-BE49-F238E27FC236}">
                    <a16:creationId xmlns:a16="http://schemas.microsoft.com/office/drawing/2014/main" id="{C126C039-0AC9-4E28-B3FC-391CE2F30B94}"/>
                  </a:ext>
                </a:extLst>
              </p:cNvPr>
              <p:cNvSpPr/>
              <p:nvPr/>
            </p:nvSpPr>
            <p:spPr>
              <a:xfrm>
                <a:off x="4991937" y="4783931"/>
                <a:ext cx="111651" cy="67542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3" name="フリーフォーム 571">
                <a:extLst>
                  <a:ext uri="{FF2B5EF4-FFF2-40B4-BE49-F238E27FC236}">
                    <a16:creationId xmlns:a16="http://schemas.microsoft.com/office/drawing/2014/main" id="{EA778573-A985-4486-841F-7C590A66AA6A}"/>
                  </a:ext>
                </a:extLst>
              </p:cNvPr>
              <p:cNvSpPr/>
              <p:nvPr/>
            </p:nvSpPr>
            <p:spPr>
              <a:xfrm>
                <a:off x="4619125" y="4097334"/>
                <a:ext cx="338063" cy="1012693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  <a:gd name="connsiteX0" fmla="*/ 135957 w 221382"/>
                  <a:gd name="connsiteY0" fmla="*/ 0 h 992188"/>
                  <a:gd name="connsiteX1" fmla="*/ 170175 w 221382"/>
                  <a:gd name="connsiteY1" fmla="*/ 0 h 992188"/>
                  <a:gd name="connsiteX2" fmla="*/ 221382 w 221382"/>
                  <a:gd name="connsiteY2" fmla="*/ 427731 h 992188"/>
                  <a:gd name="connsiteX3" fmla="*/ 171599 w 221382"/>
                  <a:gd name="connsiteY3" fmla="*/ 903156 h 992188"/>
                  <a:gd name="connsiteX4" fmla="*/ 0 w 221382"/>
                  <a:gd name="connsiteY4" fmla="*/ 992188 h 992188"/>
                  <a:gd name="connsiteX5" fmla="*/ 93172 w 221382"/>
                  <a:gd name="connsiteY5" fmla="*/ 568725 h 992188"/>
                  <a:gd name="connsiteX6" fmla="*/ 27477 w 221382"/>
                  <a:gd name="connsiteY6" fmla="*/ 108480 h 992188"/>
                  <a:gd name="connsiteX7" fmla="*/ 135957 w 221382"/>
                  <a:gd name="connsiteY7" fmla="*/ 0 h 992188"/>
                  <a:gd name="connsiteX0" fmla="*/ 135957 w 221382"/>
                  <a:gd name="connsiteY0" fmla="*/ 0 h 1060318"/>
                  <a:gd name="connsiteX1" fmla="*/ 170175 w 221382"/>
                  <a:gd name="connsiteY1" fmla="*/ 0 h 1060318"/>
                  <a:gd name="connsiteX2" fmla="*/ 221382 w 221382"/>
                  <a:gd name="connsiteY2" fmla="*/ 427731 h 1060318"/>
                  <a:gd name="connsiteX3" fmla="*/ 126355 w 221382"/>
                  <a:gd name="connsiteY3" fmla="*/ 1060318 h 1060318"/>
                  <a:gd name="connsiteX4" fmla="*/ 0 w 221382"/>
                  <a:gd name="connsiteY4" fmla="*/ 992188 h 1060318"/>
                  <a:gd name="connsiteX5" fmla="*/ 93172 w 221382"/>
                  <a:gd name="connsiteY5" fmla="*/ 568725 h 1060318"/>
                  <a:gd name="connsiteX6" fmla="*/ 27477 w 221382"/>
                  <a:gd name="connsiteY6" fmla="*/ 108480 h 1060318"/>
                  <a:gd name="connsiteX7" fmla="*/ 135957 w 221382"/>
                  <a:gd name="connsiteY7" fmla="*/ 0 h 1060318"/>
                  <a:gd name="connsiteX0" fmla="*/ 150244 w 235669"/>
                  <a:gd name="connsiteY0" fmla="*/ 0 h 1060318"/>
                  <a:gd name="connsiteX1" fmla="*/ 184462 w 235669"/>
                  <a:gd name="connsiteY1" fmla="*/ 0 h 1060318"/>
                  <a:gd name="connsiteX2" fmla="*/ 235669 w 235669"/>
                  <a:gd name="connsiteY2" fmla="*/ 427731 h 1060318"/>
                  <a:gd name="connsiteX3" fmla="*/ 140642 w 235669"/>
                  <a:gd name="connsiteY3" fmla="*/ 1060318 h 1060318"/>
                  <a:gd name="connsiteX4" fmla="*/ 0 w 235669"/>
                  <a:gd name="connsiteY4" fmla="*/ 985044 h 1060318"/>
                  <a:gd name="connsiteX5" fmla="*/ 107459 w 235669"/>
                  <a:gd name="connsiteY5" fmla="*/ 568725 h 1060318"/>
                  <a:gd name="connsiteX6" fmla="*/ 41764 w 235669"/>
                  <a:gd name="connsiteY6" fmla="*/ 108480 h 1060318"/>
                  <a:gd name="connsiteX7" fmla="*/ 150244 w 235669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107459 w 257100"/>
                  <a:gd name="connsiteY5" fmla="*/ 568725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86027 w 257100"/>
                  <a:gd name="connsiteY5" fmla="*/ 580631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  <a:gd name="connsiteX0" fmla="*/ 231207 w 338063"/>
                  <a:gd name="connsiteY0" fmla="*/ 0 h 1060318"/>
                  <a:gd name="connsiteX1" fmla="*/ 265425 w 338063"/>
                  <a:gd name="connsiteY1" fmla="*/ 0 h 1060318"/>
                  <a:gd name="connsiteX2" fmla="*/ 338063 w 338063"/>
                  <a:gd name="connsiteY2" fmla="*/ 537268 h 1060318"/>
                  <a:gd name="connsiteX3" fmla="*/ 221605 w 338063"/>
                  <a:gd name="connsiteY3" fmla="*/ 1060318 h 1060318"/>
                  <a:gd name="connsiteX4" fmla="*/ 0 w 338063"/>
                  <a:gd name="connsiteY4" fmla="*/ 925513 h 1060318"/>
                  <a:gd name="connsiteX5" fmla="*/ 166990 w 338063"/>
                  <a:gd name="connsiteY5" fmla="*/ 580631 h 1060318"/>
                  <a:gd name="connsiteX6" fmla="*/ 122727 w 338063"/>
                  <a:gd name="connsiteY6" fmla="*/ 108480 h 1060318"/>
                  <a:gd name="connsiteX7" fmla="*/ 231207 w 338063"/>
                  <a:gd name="connsiteY7" fmla="*/ 0 h 1060318"/>
                  <a:gd name="connsiteX0" fmla="*/ 231207 w 338063"/>
                  <a:gd name="connsiteY0" fmla="*/ 0 h 1012693"/>
                  <a:gd name="connsiteX1" fmla="*/ 265425 w 338063"/>
                  <a:gd name="connsiteY1" fmla="*/ 0 h 1012693"/>
                  <a:gd name="connsiteX2" fmla="*/ 338063 w 338063"/>
                  <a:gd name="connsiteY2" fmla="*/ 537268 h 1012693"/>
                  <a:gd name="connsiteX3" fmla="*/ 209698 w 338063"/>
                  <a:gd name="connsiteY3" fmla="*/ 1012693 h 1012693"/>
                  <a:gd name="connsiteX4" fmla="*/ 0 w 338063"/>
                  <a:gd name="connsiteY4" fmla="*/ 925513 h 1012693"/>
                  <a:gd name="connsiteX5" fmla="*/ 166990 w 338063"/>
                  <a:gd name="connsiteY5" fmla="*/ 580631 h 1012693"/>
                  <a:gd name="connsiteX6" fmla="*/ 122727 w 338063"/>
                  <a:gd name="connsiteY6" fmla="*/ 108480 h 1012693"/>
                  <a:gd name="connsiteX7" fmla="*/ 231207 w 338063"/>
                  <a:gd name="connsiteY7" fmla="*/ 0 h 1012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8063" h="1012693">
                    <a:moveTo>
                      <a:pt x="231207" y="0"/>
                    </a:moveTo>
                    <a:lnTo>
                      <a:pt x="265425" y="0"/>
                    </a:lnTo>
                    <a:lnTo>
                      <a:pt x="338063" y="537268"/>
                    </a:lnTo>
                    <a:lnTo>
                      <a:pt x="209698" y="1012693"/>
                    </a:lnTo>
                    <a:lnTo>
                      <a:pt x="0" y="925513"/>
                    </a:lnTo>
                    <a:lnTo>
                      <a:pt x="166990" y="580631"/>
                    </a:lnTo>
                    <a:lnTo>
                      <a:pt x="122727" y="108480"/>
                    </a:lnTo>
                    <a:cubicBezTo>
                      <a:pt x="122727" y="48568"/>
                      <a:pt x="171295" y="0"/>
                      <a:pt x="231207" y="0"/>
                    </a:cubicBez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4" name="フリーフォーム 572">
                <a:extLst>
                  <a:ext uri="{FF2B5EF4-FFF2-40B4-BE49-F238E27FC236}">
                    <a16:creationId xmlns:a16="http://schemas.microsoft.com/office/drawing/2014/main" id="{AC8D17EA-82F0-4082-BEEE-F16355B75D23}"/>
                  </a:ext>
                </a:extLst>
              </p:cNvPr>
              <p:cNvSpPr/>
              <p:nvPr/>
            </p:nvSpPr>
            <p:spPr>
              <a:xfrm>
                <a:off x="4799281" y="4097334"/>
                <a:ext cx="154060" cy="495106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71625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113 w 141525"/>
                  <a:gd name="connsiteY2" fmla="*/ 282147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67399"/>
                  <a:gd name="connsiteY0" fmla="*/ 0 h 514628"/>
                  <a:gd name="connsiteX1" fmla="*/ 167399 w 167399"/>
                  <a:gd name="connsiteY1" fmla="*/ 514628 h 514628"/>
                  <a:gd name="connsiteX2" fmla="*/ 113 w 167399"/>
                  <a:gd name="connsiteY2" fmla="*/ 282147 h 514628"/>
                  <a:gd name="connsiteX3" fmla="*/ 71644 w 167399"/>
                  <a:gd name="connsiteY3" fmla="*/ 222429 h 514628"/>
                  <a:gd name="connsiteX4" fmla="*/ 0 w 167399"/>
                  <a:gd name="connsiteY4" fmla="*/ 182510 h 514628"/>
                  <a:gd name="connsiteX5" fmla="*/ 53513 w 167399"/>
                  <a:gd name="connsiteY5" fmla="*/ 19 h 514628"/>
                  <a:gd name="connsiteX6" fmla="*/ 97517 w 167399"/>
                  <a:gd name="connsiteY6" fmla="*/ 0 h 5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99" h="514628">
                    <a:moveTo>
                      <a:pt x="97517" y="0"/>
                    </a:moveTo>
                    <a:lnTo>
                      <a:pt x="167399" y="514628"/>
                    </a:lnTo>
                    <a:lnTo>
                      <a:pt x="113" y="282147"/>
                    </a:lnTo>
                    <a:lnTo>
                      <a:pt x="71644" y="222429"/>
                    </a:lnTo>
                    <a:lnTo>
                      <a:pt x="0" y="182510"/>
                    </a:lnTo>
                    <a:lnTo>
                      <a:pt x="53513" y="19"/>
                    </a:lnTo>
                    <a:lnTo>
                      <a:pt x="97517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5" name="片側の 2 つの角を丸めた四角形 573">
                <a:extLst>
                  <a:ext uri="{FF2B5EF4-FFF2-40B4-BE49-F238E27FC236}">
                    <a16:creationId xmlns:a16="http://schemas.microsoft.com/office/drawing/2014/main" id="{D29B1240-B948-4213-82BE-A3FFA68F9F60}"/>
                  </a:ext>
                </a:extLst>
              </p:cNvPr>
              <p:cNvSpPr/>
              <p:nvPr/>
            </p:nvSpPr>
            <p:spPr>
              <a:xfrm rot="12321225">
                <a:off x="4673167" y="4795352"/>
                <a:ext cx="100919" cy="232136"/>
              </a:xfrm>
              <a:prstGeom prst="round2SameRect">
                <a:avLst>
                  <a:gd name="adj1" fmla="val 16667"/>
                  <a:gd name="adj2" fmla="val 2505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6" name="フリーフォーム 575">
                <a:extLst>
                  <a:ext uri="{FF2B5EF4-FFF2-40B4-BE49-F238E27FC236}">
                    <a16:creationId xmlns:a16="http://schemas.microsoft.com/office/drawing/2014/main" id="{9852A1E6-9F73-4926-A742-F3E06344E266}"/>
                  </a:ext>
                </a:extLst>
              </p:cNvPr>
              <p:cNvSpPr/>
              <p:nvPr/>
            </p:nvSpPr>
            <p:spPr>
              <a:xfrm flipH="1">
                <a:off x="5140847" y="4097335"/>
                <a:ext cx="333300" cy="10174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  <a:gd name="connsiteX0" fmla="*/ 135957 w 221382"/>
                  <a:gd name="connsiteY0" fmla="*/ 0 h 992188"/>
                  <a:gd name="connsiteX1" fmla="*/ 170175 w 221382"/>
                  <a:gd name="connsiteY1" fmla="*/ 0 h 992188"/>
                  <a:gd name="connsiteX2" fmla="*/ 221382 w 221382"/>
                  <a:gd name="connsiteY2" fmla="*/ 427731 h 992188"/>
                  <a:gd name="connsiteX3" fmla="*/ 171599 w 221382"/>
                  <a:gd name="connsiteY3" fmla="*/ 903156 h 992188"/>
                  <a:gd name="connsiteX4" fmla="*/ 0 w 221382"/>
                  <a:gd name="connsiteY4" fmla="*/ 992188 h 992188"/>
                  <a:gd name="connsiteX5" fmla="*/ 93172 w 221382"/>
                  <a:gd name="connsiteY5" fmla="*/ 568725 h 992188"/>
                  <a:gd name="connsiteX6" fmla="*/ 27477 w 221382"/>
                  <a:gd name="connsiteY6" fmla="*/ 108480 h 992188"/>
                  <a:gd name="connsiteX7" fmla="*/ 135957 w 221382"/>
                  <a:gd name="connsiteY7" fmla="*/ 0 h 992188"/>
                  <a:gd name="connsiteX0" fmla="*/ 135957 w 221382"/>
                  <a:gd name="connsiteY0" fmla="*/ 0 h 1060318"/>
                  <a:gd name="connsiteX1" fmla="*/ 170175 w 221382"/>
                  <a:gd name="connsiteY1" fmla="*/ 0 h 1060318"/>
                  <a:gd name="connsiteX2" fmla="*/ 221382 w 221382"/>
                  <a:gd name="connsiteY2" fmla="*/ 427731 h 1060318"/>
                  <a:gd name="connsiteX3" fmla="*/ 126355 w 221382"/>
                  <a:gd name="connsiteY3" fmla="*/ 1060318 h 1060318"/>
                  <a:gd name="connsiteX4" fmla="*/ 0 w 221382"/>
                  <a:gd name="connsiteY4" fmla="*/ 992188 h 1060318"/>
                  <a:gd name="connsiteX5" fmla="*/ 93172 w 221382"/>
                  <a:gd name="connsiteY5" fmla="*/ 568725 h 1060318"/>
                  <a:gd name="connsiteX6" fmla="*/ 27477 w 221382"/>
                  <a:gd name="connsiteY6" fmla="*/ 108480 h 1060318"/>
                  <a:gd name="connsiteX7" fmla="*/ 135957 w 221382"/>
                  <a:gd name="connsiteY7" fmla="*/ 0 h 1060318"/>
                  <a:gd name="connsiteX0" fmla="*/ 150244 w 235669"/>
                  <a:gd name="connsiteY0" fmla="*/ 0 h 1060318"/>
                  <a:gd name="connsiteX1" fmla="*/ 184462 w 235669"/>
                  <a:gd name="connsiteY1" fmla="*/ 0 h 1060318"/>
                  <a:gd name="connsiteX2" fmla="*/ 235669 w 235669"/>
                  <a:gd name="connsiteY2" fmla="*/ 427731 h 1060318"/>
                  <a:gd name="connsiteX3" fmla="*/ 140642 w 235669"/>
                  <a:gd name="connsiteY3" fmla="*/ 1060318 h 1060318"/>
                  <a:gd name="connsiteX4" fmla="*/ 0 w 235669"/>
                  <a:gd name="connsiteY4" fmla="*/ 985044 h 1060318"/>
                  <a:gd name="connsiteX5" fmla="*/ 107459 w 235669"/>
                  <a:gd name="connsiteY5" fmla="*/ 568725 h 1060318"/>
                  <a:gd name="connsiteX6" fmla="*/ 41764 w 235669"/>
                  <a:gd name="connsiteY6" fmla="*/ 108480 h 1060318"/>
                  <a:gd name="connsiteX7" fmla="*/ 150244 w 235669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107459 w 257100"/>
                  <a:gd name="connsiteY5" fmla="*/ 568725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  <a:gd name="connsiteX0" fmla="*/ 150244 w 257100"/>
                  <a:gd name="connsiteY0" fmla="*/ 0 h 1060318"/>
                  <a:gd name="connsiteX1" fmla="*/ 184462 w 257100"/>
                  <a:gd name="connsiteY1" fmla="*/ 0 h 1060318"/>
                  <a:gd name="connsiteX2" fmla="*/ 257100 w 257100"/>
                  <a:gd name="connsiteY2" fmla="*/ 537268 h 1060318"/>
                  <a:gd name="connsiteX3" fmla="*/ 140642 w 257100"/>
                  <a:gd name="connsiteY3" fmla="*/ 1060318 h 1060318"/>
                  <a:gd name="connsiteX4" fmla="*/ 0 w 257100"/>
                  <a:gd name="connsiteY4" fmla="*/ 985044 h 1060318"/>
                  <a:gd name="connsiteX5" fmla="*/ 86027 w 257100"/>
                  <a:gd name="connsiteY5" fmla="*/ 580631 h 1060318"/>
                  <a:gd name="connsiteX6" fmla="*/ 41764 w 257100"/>
                  <a:gd name="connsiteY6" fmla="*/ 108480 h 1060318"/>
                  <a:gd name="connsiteX7" fmla="*/ 150244 w 257100"/>
                  <a:gd name="connsiteY7" fmla="*/ 0 h 1060318"/>
                  <a:gd name="connsiteX0" fmla="*/ 226444 w 333300"/>
                  <a:gd name="connsiteY0" fmla="*/ 0 h 1060318"/>
                  <a:gd name="connsiteX1" fmla="*/ 260662 w 333300"/>
                  <a:gd name="connsiteY1" fmla="*/ 0 h 1060318"/>
                  <a:gd name="connsiteX2" fmla="*/ 333300 w 333300"/>
                  <a:gd name="connsiteY2" fmla="*/ 537268 h 1060318"/>
                  <a:gd name="connsiteX3" fmla="*/ 216842 w 333300"/>
                  <a:gd name="connsiteY3" fmla="*/ 1060318 h 1060318"/>
                  <a:gd name="connsiteX4" fmla="*/ 0 w 333300"/>
                  <a:gd name="connsiteY4" fmla="*/ 925512 h 1060318"/>
                  <a:gd name="connsiteX5" fmla="*/ 162227 w 333300"/>
                  <a:gd name="connsiteY5" fmla="*/ 580631 h 1060318"/>
                  <a:gd name="connsiteX6" fmla="*/ 117964 w 333300"/>
                  <a:gd name="connsiteY6" fmla="*/ 108480 h 1060318"/>
                  <a:gd name="connsiteX7" fmla="*/ 226444 w 333300"/>
                  <a:gd name="connsiteY7" fmla="*/ 0 h 1060318"/>
                  <a:gd name="connsiteX0" fmla="*/ 226444 w 333300"/>
                  <a:gd name="connsiteY0" fmla="*/ 0 h 1017456"/>
                  <a:gd name="connsiteX1" fmla="*/ 260662 w 333300"/>
                  <a:gd name="connsiteY1" fmla="*/ 0 h 1017456"/>
                  <a:gd name="connsiteX2" fmla="*/ 333300 w 333300"/>
                  <a:gd name="connsiteY2" fmla="*/ 537268 h 1017456"/>
                  <a:gd name="connsiteX3" fmla="*/ 176361 w 333300"/>
                  <a:gd name="connsiteY3" fmla="*/ 1017456 h 1017456"/>
                  <a:gd name="connsiteX4" fmla="*/ 0 w 333300"/>
                  <a:gd name="connsiteY4" fmla="*/ 925512 h 1017456"/>
                  <a:gd name="connsiteX5" fmla="*/ 162227 w 333300"/>
                  <a:gd name="connsiteY5" fmla="*/ 580631 h 1017456"/>
                  <a:gd name="connsiteX6" fmla="*/ 117964 w 333300"/>
                  <a:gd name="connsiteY6" fmla="*/ 108480 h 1017456"/>
                  <a:gd name="connsiteX7" fmla="*/ 226444 w 333300"/>
                  <a:gd name="connsiteY7" fmla="*/ 0 h 101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3300" h="1017456">
                    <a:moveTo>
                      <a:pt x="226444" y="0"/>
                    </a:moveTo>
                    <a:lnTo>
                      <a:pt x="260662" y="0"/>
                    </a:lnTo>
                    <a:lnTo>
                      <a:pt x="333300" y="537268"/>
                    </a:lnTo>
                    <a:lnTo>
                      <a:pt x="176361" y="1017456"/>
                    </a:lnTo>
                    <a:lnTo>
                      <a:pt x="0" y="925512"/>
                    </a:lnTo>
                    <a:lnTo>
                      <a:pt x="162227" y="580631"/>
                    </a:lnTo>
                    <a:lnTo>
                      <a:pt x="117964" y="108480"/>
                    </a:lnTo>
                    <a:cubicBezTo>
                      <a:pt x="117964" y="48568"/>
                      <a:pt x="166532" y="0"/>
                      <a:pt x="226444" y="0"/>
                    </a:cubicBez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7" name="フリーフォーム 576">
                <a:extLst>
                  <a:ext uri="{FF2B5EF4-FFF2-40B4-BE49-F238E27FC236}">
                    <a16:creationId xmlns:a16="http://schemas.microsoft.com/office/drawing/2014/main" id="{150A6509-4EF8-4723-8F1A-7757BA2E457A}"/>
                  </a:ext>
                </a:extLst>
              </p:cNvPr>
              <p:cNvSpPr/>
              <p:nvPr/>
            </p:nvSpPr>
            <p:spPr>
              <a:xfrm flipH="1">
                <a:off x="5144695" y="4097334"/>
                <a:ext cx="154060" cy="495106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71625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113 w 141525"/>
                  <a:gd name="connsiteY2" fmla="*/ 282147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67399"/>
                  <a:gd name="connsiteY0" fmla="*/ 0 h 514628"/>
                  <a:gd name="connsiteX1" fmla="*/ 167399 w 167399"/>
                  <a:gd name="connsiteY1" fmla="*/ 514628 h 514628"/>
                  <a:gd name="connsiteX2" fmla="*/ 113 w 167399"/>
                  <a:gd name="connsiteY2" fmla="*/ 282147 h 514628"/>
                  <a:gd name="connsiteX3" fmla="*/ 71644 w 167399"/>
                  <a:gd name="connsiteY3" fmla="*/ 222429 h 514628"/>
                  <a:gd name="connsiteX4" fmla="*/ 0 w 167399"/>
                  <a:gd name="connsiteY4" fmla="*/ 182510 h 514628"/>
                  <a:gd name="connsiteX5" fmla="*/ 53513 w 167399"/>
                  <a:gd name="connsiteY5" fmla="*/ 19 h 514628"/>
                  <a:gd name="connsiteX6" fmla="*/ 97517 w 167399"/>
                  <a:gd name="connsiteY6" fmla="*/ 0 h 5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99" h="514628">
                    <a:moveTo>
                      <a:pt x="97517" y="0"/>
                    </a:moveTo>
                    <a:lnTo>
                      <a:pt x="167399" y="514628"/>
                    </a:lnTo>
                    <a:lnTo>
                      <a:pt x="113" y="282147"/>
                    </a:lnTo>
                    <a:lnTo>
                      <a:pt x="71644" y="222429"/>
                    </a:lnTo>
                    <a:lnTo>
                      <a:pt x="0" y="182510"/>
                    </a:lnTo>
                    <a:lnTo>
                      <a:pt x="53513" y="19"/>
                    </a:lnTo>
                    <a:lnTo>
                      <a:pt x="97517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8" name="片側の 2 つの角を丸めた四角形 577">
                <a:extLst>
                  <a:ext uri="{FF2B5EF4-FFF2-40B4-BE49-F238E27FC236}">
                    <a16:creationId xmlns:a16="http://schemas.microsoft.com/office/drawing/2014/main" id="{1F204FF4-6E75-4104-B4B4-1D87B0A1101A}"/>
                  </a:ext>
                </a:extLst>
              </p:cNvPr>
              <p:cNvSpPr/>
              <p:nvPr/>
            </p:nvSpPr>
            <p:spPr>
              <a:xfrm rot="9350993" flipH="1">
                <a:off x="5331095" y="4795353"/>
                <a:ext cx="100919" cy="232136"/>
              </a:xfrm>
              <a:prstGeom prst="round2SameRect">
                <a:avLst>
                  <a:gd name="adj1" fmla="val 16667"/>
                  <a:gd name="adj2" fmla="val 2505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80" name="フリーフォーム 461">
              <a:extLst>
                <a:ext uri="{FF2B5EF4-FFF2-40B4-BE49-F238E27FC236}">
                  <a16:creationId xmlns:a16="http://schemas.microsoft.com/office/drawing/2014/main" id="{1921C982-CCBB-4C81-8771-D2DCB1DA1531}"/>
                </a:ext>
              </a:extLst>
            </p:cNvPr>
            <p:cNvSpPr/>
            <p:nvPr/>
          </p:nvSpPr>
          <p:spPr>
            <a:xfrm>
              <a:off x="4484511" y="5769634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1" name="フリーフォーム 464">
              <a:extLst>
                <a:ext uri="{FF2B5EF4-FFF2-40B4-BE49-F238E27FC236}">
                  <a16:creationId xmlns:a16="http://schemas.microsoft.com/office/drawing/2014/main" id="{5D7D2CF6-D0C0-4F63-8B66-882D2B6437D4}"/>
                </a:ext>
              </a:extLst>
            </p:cNvPr>
            <p:cNvSpPr/>
            <p:nvPr/>
          </p:nvSpPr>
          <p:spPr>
            <a:xfrm flipH="1">
              <a:off x="5348285" y="5769634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A74BFFDD-9A46-4862-88D9-665B303E9C41}"/>
                </a:ext>
              </a:extLst>
            </p:cNvPr>
            <p:cNvGrpSpPr/>
            <p:nvPr/>
          </p:nvGrpSpPr>
          <p:grpSpPr>
            <a:xfrm>
              <a:off x="4856512" y="3651547"/>
              <a:ext cx="372762" cy="250556"/>
              <a:chOff x="1186809" y="3651547"/>
              <a:chExt cx="372762" cy="250556"/>
            </a:xfrm>
          </p:grpSpPr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29AC0C6B-0F86-4138-A37E-04162129C613}"/>
                  </a:ext>
                </a:extLst>
              </p:cNvPr>
              <p:cNvGrpSpPr/>
              <p:nvPr/>
            </p:nvGrpSpPr>
            <p:grpSpPr>
              <a:xfrm>
                <a:off x="1186809" y="3651547"/>
                <a:ext cx="372762" cy="250556"/>
                <a:chOff x="1186809" y="3651547"/>
                <a:chExt cx="372762" cy="250556"/>
              </a:xfrm>
            </p:grpSpPr>
            <p:sp>
              <p:nvSpPr>
                <p:cNvPr id="496" name="楕円 7">
                  <a:extLst>
                    <a:ext uri="{FF2B5EF4-FFF2-40B4-BE49-F238E27FC236}">
                      <a16:creationId xmlns:a16="http://schemas.microsoft.com/office/drawing/2014/main" id="{BB54EBEB-68F1-43D8-8835-2795633E2311}"/>
                    </a:ext>
                  </a:extLst>
                </p:cNvPr>
                <p:cNvSpPr/>
                <p:nvPr/>
              </p:nvSpPr>
              <p:spPr>
                <a:xfrm>
                  <a:off x="1347665" y="3806107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7" name="二等辺三角形 9">
                  <a:extLst>
                    <a:ext uri="{FF2B5EF4-FFF2-40B4-BE49-F238E27FC236}">
                      <a16:creationId xmlns:a16="http://schemas.microsoft.com/office/drawing/2014/main" id="{FD98D0BD-4ED2-405A-ACD1-336F3351A4EB}"/>
                    </a:ext>
                  </a:extLst>
                </p:cNvPr>
                <p:cNvSpPr/>
                <p:nvPr/>
              </p:nvSpPr>
              <p:spPr>
                <a:xfrm>
                  <a:off x="1263940" y="3856383"/>
                  <a:ext cx="219580" cy="45720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991 w 408228"/>
                    <a:gd name="connsiteY0" fmla="*/ 297184 h 337131"/>
                    <a:gd name="connsiteX1" fmla="*/ 204607 w 408228"/>
                    <a:gd name="connsiteY1" fmla="*/ 2 h 337131"/>
                    <a:gd name="connsiteX2" fmla="*/ 408223 w 408228"/>
                    <a:gd name="connsiteY2" fmla="*/ 297184 h 337131"/>
                    <a:gd name="connsiteX3" fmla="*/ 198900 w 408228"/>
                    <a:gd name="connsiteY3" fmla="*/ 334084 h 337131"/>
                    <a:gd name="connsiteX4" fmla="*/ 991 w 408228"/>
                    <a:gd name="connsiteY4" fmla="*/ 297184 h 337131"/>
                    <a:gd name="connsiteX0" fmla="*/ 7 w 407247"/>
                    <a:gd name="connsiteY0" fmla="*/ 297184 h 300407"/>
                    <a:gd name="connsiteX1" fmla="*/ 203623 w 407247"/>
                    <a:gd name="connsiteY1" fmla="*/ 2 h 300407"/>
                    <a:gd name="connsiteX2" fmla="*/ 407239 w 407247"/>
                    <a:gd name="connsiteY2" fmla="*/ 297184 h 300407"/>
                    <a:gd name="connsiteX3" fmla="*/ 210679 w 407247"/>
                    <a:gd name="connsiteY3" fmla="*/ 165723 h 300407"/>
                    <a:gd name="connsiteX4" fmla="*/ 7 w 407247"/>
                    <a:gd name="connsiteY4" fmla="*/ 297184 h 300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247" h="300407">
                      <a:moveTo>
                        <a:pt x="7" y="297184"/>
                      </a:moveTo>
                      <a:cubicBezTo>
                        <a:pt x="-1169" y="269564"/>
                        <a:pt x="154801" y="953"/>
                        <a:pt x="203623" y="2"/>
                      </a:cubicBezTo>
                      <a:cubicBezTo>
                        <a:pt x="252445" y="-949"/>
                        <a:pt x="406063" y="269564"/>
                        <a:pt x="407239" y="297184"/>
                      </a:cubicBezTo>
                      <a:cubicBezTo>
                        <a:pt x="408415" y="324804"/>
                        <a:pt x="278551" y="165723"/>
                        <a:pt x="210679" y="165723"/>
                      </a:cubicBezTo>
                      <a:cubicBezTo>
                        <a:pt x="142807" y="165723"/>
                        <a:pt x="1183" y="324804"/>
                        <a:pt x="7" y="2971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8" name="月 497">
                  <a:extLst>
                    <a:ext uri="{FF2B5EF4-FFF2-40B4-BE49-F238E27FC236}">
                      <a16:creationId xmlns:a16="http://schemas.microsoft.com/office/drawing/2014/main" id="{A2ACB312-9069-4FE3-A6FE-B1726096838C}"/>
                    </a:ext>
                  </a:extLst>
                </p:cNvPr>
                <p:cNvSpPr/>
                <p:nvPr/>
              </p:nvSpPr>
              <p:spPr>
                <a:xfrm rot="5979798">
                  <a:off x="1240288" y="3598068"/>
                  <a:ext cx="45719" cy="15267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9" name="月 498">
                  <a:extLst>
                    <a:ext uri="{FF2B5EF4-FFF2-40B4-BE49-F238E27FC236}">
                      <a16:creationId xmlns:a16="http://schemas.microsoft.com/office/drawing/2014/main" id="{487FD5A2-DA44-4946-BA89-CB909091CEB0}"/>
                    </a:ext>
                  </a:extLst>
                </p:cNvPr>
                <p:cNvSpPr/>
                <p:nvPr/>
              </p:nvSpPr>
              <p:spPr>
                <a:xfrm rot="15620202" flipH="1">
                  <a:off x="1460372" y="3598068"/>
                  <a:ext cx="45719" cy="15267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18FBA75F-4261-43DC-BE0A-D321C39C3117}"/>
                  </a:ext>
                </a:extLst>
              </p:cNvPr>
              <p:cNvGrpSpPr/>
              <p:nvPr/>
            </p:nvGrpSpPr>
            <p:grpSpPr>
              <a:xfrm>
                <a:off x="1218207" y="3697602"/>
                <a:ext cx="309067" cy="102306"/>
                <a:chOff x="1218207" y="3697602"/>
                <a:chExt cx="309067" cy="102306"/>
              </a:xfrm>
            </p:grpSpPr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A4802F49-C508-47CE-B9AE-0BF2A719573A}"/>
                    </a:ext>
                  </a:extLst>
                </p:cNvPr>
                <p:cNvSpPr/>
                <p:nvPr/>
              </p:nvSpPr>
              <p:spPr>
                <a:xfrm rot="5400000">
                  <a:off x="1225077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B808CCEA-D975-4D7D-AFB6-35201F18645D}"/>
                    </a:ext>
                  </a:extLst>
                </p:cNvPr>
                <p:cNvSpPr/>
                <p:nvPr/>
              </p:nvSpPr>
              <p:spPr>
                <a:xfrm rot="16200000" flipH="1">
                  <a:off x="1418098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6F0FD740-D298-423A-942D-917B6DC67FC3}"/>
                </a:ext>
              </a:extLst>
            </p:cNvPr>
            <p:cNvGrpSpPr/>
            <p:nvPr/>
          </p:nvGrpSpPr>
          <p:grpSpPr>
            <a:xfrm>
              <a:off x="4796230" y="3540982"/>
              <a:ext cx="431275" cy="476030"/>
              <a:chOff x="1250047" y="386596"/>
              <a:chExt cx="431275" cy="476030"/>
            </a:xfrm>
          </p:grpSpPr>
          <p:sp>
            <p:nvSpPr>
              <p:cNvPr id="488" name="楕円 1">
                <a:extLst>
                  <a:ext uri="{FF2B5EF4-FFF2-40B4-BE49-F238E27FC236}">
                    <a16:creationId xmlns:a16="http://schemas.microsoft.com/office/drawing/2014/main" id="{C612189F-264E-4876-8562-0B3B0550A472}"/>
                  </a:ext>
                </a:extLst>
              </p:cNvPr>
              <p:cNvSpPr/>
              <p:nvPr/>
            </p:nvSpPr>
            <p:spPr>
              <a:xfrm>
                <a:off x="1614578" y="38659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9" name="楕円 1">
                <a:extLst>
                  <a:ext uri="{FF2B5EF4-FFF2-40B4-BE49-F238E27FC236}">
                    <a16:creationId xmlns:a16="http://schemas.microsoft.com/office/drawing/2014/main" id="{E35538DE-5809-4778-8132-583AB178B059}"/>
                  </a:ext>
                </a:extLst>
              </p:cNvPr>
              <p:cNvSpPr/>
              <p:nvPr/>
            </p:nvSpPr>
            <p:spPr>
              <a:xfrm>
                <a:off x="1250047" y="52438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0" name="楕円 1">
                <a:extLst>
                  <a:ext uri="{FF2B5EF4-FFF2-40B4-BE49-F238E27FC236}">
                    <a16:creationId xmlns:a16="http://schemas.microsoft.com/office/drawing/2014/main" id="{76C8ECE2-D3D2-498E-9BF8-FD26D14F5F97}"/>
                  </a:ext>
                </a:extLst>
              </p:cNvPr>
              <p:cNvSpPr/>
              <p:nvPr/>
            </p:nvSpPr>
            <p:spPr>
              <a:xfrm>
                <a:off x="1633628" y="729497"/>
                <a:ext cx="45719" cy="74614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1" name="楕円 1">
                <a:extLst>
                  <a:ext uri="{FF2B5EF4-FFF2-40B4-BE49-F238E27FC236}">
                    <a16:creationId xmlns:a16="http://schemas.microsoft.com/office/drawing/2014/main" id="{20B2324D-DA86-4A2D-8839-7353F3DD5EC9}"/>
                  </a:ext>
                </a:extLst>
              </p:cNvPr>
              <p:cNvSpPr/>
              <p:nvPr/>
            </p:nvSpPr>
            <p:spPr>
              <a:xfrm>
                <a:off x="1325240" y="781884"/>
                <a:ext cx="49474" cy="8074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702B78B7-82D7-4CD3-BAA6-72E2BA68D228}"/>
                </a:ext>
              </a:extLst>
            </p:cNvPr>
            <p:cNvSpPr/>
            <p:nvPr/>
          </p:nvSpPr>
          <p:spPr>
            <a:xfrm rot="3600000">
              <a:off x="4214191" y="3218155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ECFF200E-7A6A-4BA4-A7B1-6F380BF55C20}"/>
                </a:ext>
              </a:extLst>
            </p:cNvPr>
            <p:cNvSpPr/>
            <p:nvPr/>
          </p:nvSpPr>
          <p:spPr>
            <a:xfrm rot="18000000" flipH="1">
              <a:off x="5525395" y="3218155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EFF2F6A2-DF8F-41DD-82AA-4FB4D413164D}"/>
                </a:ext>
              </a:extLst>
            </p:cNvPr>
            <p:cNvSpPr/>
            <p:nvPr/>
          </p:nvSpPr>
          <p:spPr>
            <a:xfrm rot="16200000" flipH="1">
              <a:off x="5071936" y="3571714"/>
              <a:ext cx="809881" cy="433539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9881" h="433539">
                  <a:moveTo>
                    <a:pt x="809881" y="93572"/>
                  </a:moveTo>
                  <a:lnTo>
                    <a:pt x="474456" y="428997"/>
                  </a:lnTo>
                  <a:lnTo>
                    <a:pt x="0" y="433539"/>
                  </a:lnTo>
                  <a:lnTo>
                    <a:pt x="0" y="301208"/>
                  </a:lnTo>
                  <a:lnTo>
                    <a:pt x="415101" y="301208"/>
                  </a:lnTo>
                  <a:lnTo>
                    <a:pt x="716309" y="0"/>
                  </a:ln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C0458997-33AC-4570-AA4E-B6B9C58C8DEA}"/>
                </a:ext>
              </a:extLst>
            </p:cNvPr>
            <p:cNvSpPr/>
            <p:nvPr/>
          </p:nvSpPr>
          <p:spPr>
            <a:xfrm rot="5400000">
              <a:off x="4216518" y="3571714"/>
              <a:ext cx="809881" cy="433539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9881" h="433539">
                  <a:moveTo>
                    <a:pt x="809881" y="93572"/>
                  </a:moveTo>
                  <a:lnTo>
                    <a:pt x="474456" y="428997"/>
                  </a:lnTo>
                  <a:lnTo>
                    <a:pt x="0" y="433539"/>
                  </a:lnTo>
                  <a:lnTo>
                    <a:pt x="0" y="301208"/>
                  </a:lnTo>
                  <a:lnTo>
                    <a:pt x="415101" y="301208"/>
                  </a:lnTo>
                  <a:lnTo>
                    <a:pt x="716309" y="0"/>
                  </a:lnTo>
                </a:path>
              </a:pathLst>
            </a:custGeom>
            <a:solidFill>
              <a:srgbClr val="44546A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19" name="グループ化 518">
            <a:extLst>
              <a:ext uri="{FF2B5EF4-FFF2-40B4-BE49-F238E27FC236}">
                <a16:creationId xmlns:a16="http://schemas.microsoft.com/office/drawing/2014/main" id="{BAE3654A-5776-478D-AB1A-9BC314524DEF}"/>
              </a:ext>
            </a:extLst>
          </p:cNvPr>
          <p:cNvGrpSpPr>
            <a:grpSpLocks noChangeAspect="1"/>
          </p:cNvGrpSpPr>
          <p:nvPr/>
        </p:nvGrpSpPr>
        <p:grpSpPr>
          <a:xfrm>
            <a:off x="2597193" y="4642940"/>
            <a:ext cx="917010" cy="1656863"/>
            <a:chOff x="2397558" y="3158233"/>
            <a:chExt cx="1528350" cy="2761438"/>
          </a:xfrm>
        </p:grpSpPr>
        <p:sp>
          <p:nvSpPr>
            <p:cNvPr id="520" name="フリーフォーム: 図形 519">
              <a:extLst>
                <a:ext uri="{FF2B5EF4-FFF2-40B4-BE49-F238E27FC236}">
                  <a16:creationId xmlns:a16="http://schemas.microsoft.com/office/drawing/2014/main" id="{ECB7111D-24BB-4C5D-AC22-A57C79BDAC66}"/>
                </a:ext>
              </a:extLst>
            </p:cNvPr>
            <p:cNvSpPr/>
            <p:nvPr/>
          </p:nvSpPr>
          <p:spPr>
            <a:xfrm flipH="1">
              <a:off x="2543671" y="4861728"/>
              <a:ext cx="1227108" cy="911965"/>
            </a:xfrm>
            <a:custGeom>
              <a:avLst/>
              <a:gdLst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7108" h="911965">
                  <a:moveTo>
                    <a:pt x="732870" y="0"/>
                  </a:moveTo>
                  <a:lnTo>
                    <a:pt x="613554" y="119316"/>
                  </a:lnTo>
                  <a:lnTo>
                    <a:pt x="494238" y="0"/>
                  </a:lnTo>
                  <a:lnTo>
                    <a:pt x="0" y="361157"/>
                  </a:lnTo>
                  <a:lnTo>
                    <a:pt x="153773" y="911965"/>
                  </a:lnTo>
                  <a:lnTo>
                    <a:pt x="283389" y="911965"/>
                  </a:lnTo>
                  <a:lnTo>
                    <a:pt x="220536" y="407498"/>
                  </a:lnTo>
                  <a:lnTo>
                    <a:pt x="613554" y="234710"/>
                  </a:lnTo>
                  <a:lnTo>
                    <a:pt x="1006572" y="407498"/>
                  </a:lnTo>
                  <a:lnTo>
                    <a:pt x="943719" y="911965"/>
                  </a:lnTo>
                  <a:lnTo>
                    <a:pt x="1073335" y="911965"/>
                  </a:lnTo>
                  <a:lnTo>
                    <a:pt x="1227108" y="361157"/>
                  </a:lnTo>
                  <a:close/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21" name="グループ化 520">
              <a:extLst>
                <a:ext uri="{FF2B5EF4-FFF2-40B4-BE49-F238E27FC236}">
                  <a16:creationId xmlns:a16="http://schemas.microsoft.com/office/drawing/2014/main" id="{8E4B8A73-DD18-4069-95D1-6B6CCB327044}"/>
                </a:ext>
              </a:extLst>
            </p:cNvPr>
            <p:cNvGrpSpPr/>
            <p:nvPr/>
          </p:nvGrpSpPr>
          <p:grpSpPr>
            <a:xfrm>
              <a:off x="2839278" y="3532875"/>
              <a:ext cx="650382" cy="1556642"/>
              <a:chOff x="2839278" y="3532875"/>
              <a:chExt cx="650382" cy="1556642"/>
            </a:xfrm>
          </p:grpSpPr>
          <p:sp>
            <p:nvSpPr>
              <p:cNvPr id="542" name="月 541">
                <a:extLst>
                  <a:ext uri="{FF2B5EF4-FFF2-40B4-BE49-F238E27FC236}">
                    <a16:creationId xmlns:a16="http://schemas.microsoft.com/office/drawing/2014/main" id="{3C07EF4C-8760-4C5A-A63A-908AEBFC0A2E}"/>
                  </a:ext>
                </a:extLst>
              </p:cNvPr>
              <p:cNvSpPr/>
              <p:nvPr/>
            </p:nvSpPr>
            <p:spPr>
              <a:xfrm rot="18000000" flipH="1">
                <a:off x="3158853" y="3432791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3" name="台形 542">
                <a:extLst>
                  <a:ext uri="{FF2B5EF4-FFF2-40B4-BE49-F238E27FC236}">
                    <a16:creationId xmlns:a16="http://schemas.microsoft.com/office/drawing/2014/main" id="{CA1136B7-AF70-45A0-8985-2D681D9EF3AB}"/>
                  </a:ext>
                </a:extLst>
              </p:cNvPr>
              <p:cNvSpPr/>
              <p:nvPr/>
            </p:nvSpPr>
            <p:spPr>
              <a:xfrm>
                <a:off x="3069913" y="3957744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4" name="台形 543">
                <a:extLst>
                  <a:ext uri="{FF2B5EF4-FFF2-40B4-BE49-F238E27FC236}">
                    <a16:creationId xmlns:a16="http://schemas.microsoft.com/office/drawing/2014/main" id="{9011E6C0-6AA7-4B33-B344-DA7ED2856BF9}"/>
                  </a:ext>
                </a:extLst>
              </p:cNvPr>
              <p:cNvSpPr/>
              <p:nvPr/>
            </p:nvSpPr>
            <p:spPr>
              <a:xfrm rot="10800000">
                <a:off x="2995220" y="4097910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5" name="台形 544">
                <a:extLst>
                  <a:ext uri="{FF2B5EF4-FFF2-40B4-BE49-F238E27FC236}">
                    <a16:creationId xmlns:a16="http://schemas.microsoft.com/office/drawing/2014/main" id="{C30C6FC3-16E7-4D90-B570-75ECF40E92B3}"/>
                  </a:ext>
                </a:extLst>
              </p:cNvPr>
              <p:cNvSpPr/>
              <p:nvPr/>
            </p:nvSpPr>
            <p:spPr>
              <a:xfrm rot="10800000" flipV="1">
                <a:off x="3118609" y="4171307"/>
                <a:ext cx="89340" cy="263781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6" name="台形 545">
                <a:extLst>
                  <a:ext uri="{FF2B5EF4-FFF2-40B4-BE49-F238E27FC236}">
                    <a16:creationId xmlns:a16="http://schemas.microsoft.com/office/drawing/2014/main" id="{C3C14282-EA6E-4337-BDEF-23549B16B0B8}"/>
                  </a:ext>
                </a:extLst>
              </p:cNvPr>
              <p:cNvSpPr/>
              <p:nvPr/>
            </p:nvSpPr>
            <p:spPr>
              <a:xfrm rot="10800000">
                <a:off x="3118609" y="4097334"/>
                <a:ext cx="89340" cy="73973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7" name="フリーフォーム 486">
                <a:extLst>
                  <a:ext uri="{FF2B5EF4-FFF2-40B4-BE49-F238E27FC236}">
                    <a16:creationId xmlns:a16="http://schemas.microsoft.com/office/drawing/2014/main" id="{2805C889-DD78-4D07-ADA9-2713673B4D0C}"/>
                  </a:ext>
                </a:extLst>
              </p:cNvPr>
              <p:cNvSpPr/>
              <p:nvPr/>
            </p:nvSpPr>
            <p:spPr>
              <a:xfrm rot="10800000">
                <a:off x="2995220" y="4097336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8" name="フリーフォーム 493">
                <a:extLst>
                  <a:ext uri="{FF2B5EF4-FFF2-40B4-BE49-F238E27FC236}">
                    <a16:creationId xmlns:a16="http://schemas.microsoft.com/office/drawing/2014/main" id="{EC2EC2F4-4085-43DB-BFC1-4CDFB80F2E38}"/>
                  </a:ext>
                </a:extLst>
              </p:cNvPr>
              <p:cNvSpPr/>
              <p:nvPr/>
            </p:nvSpPr>
            <p:spPr>
              <a:xfrm>
                <a:off x="2839278" y="4097337"/>
                <a:ext cx="650382" cy="992180"/>
              </a:xfrm>
              <a:custGeom>
                <a:avLst/>
                <a:gdLst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300422 w 593730"/>
                  <a:gd name="connsiteY2" fmla="*/ 525283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98957 w 593730"/>
                  <a:gd name="connsiteY0" fmla="*/ 0 h 992180"/>
                  <a:gd name="connsiteX1" fmla="*/ 154266 w 593730"/>
                  <a:gd name="connsiteY1" fmla="*/ 0 h 992180"/>
                  <a:gd name="connsiteX2" fmla="*/ 298041 w 593730"/>
                  <a:gd name="connsiteY2" fmla="*/ 318114 h 992180"/>
                  <a:gd name="connsiteX3" fmla="*/ 446578 w 593730"/>
                  <a:gd name="connsiteY3" fmla="*/ 0 h 992180"/>
                  <a:gd name="connsiteX4" fmla="*/ 494773 w 593730"/>
                  <a:gd name="connsiteY4" fmla="*/ 0 h 992180"/>
                  <a:gd name="connsiteX5" fmla="*/ 593730 w 593730"/>
                  <a:gd name="connsiteY5" fmla="*/ 101424 h 992180"/>
                  <a:gd name="connsiteX6" fmla="*/ 523860 w 593730"/>
                  <a:gd name="connsiteY6" fmla="*/ 638690 h 992180"/>
                  <a:gd name="connsiteX7" fmla="*/ 589909 w 593730"/>
                  <a:gd name="connsiteY7" fmla="*/ 948532 h 992180"/>
                  <a:gd name="connsiteX8" fmla="*/ 323658 w 593730"/>
                  <a:gd name="connsiteY8" fmla="*/ 992180 h 992180"/>
                  <a:gd name="connsiteX9" fmla="*/ 289987 w 593730"/>
                  <a:gd name="connsiteY9" fmla="*/ 940147 h 992180"/>
                  <a:gd name="connsiteX10" fmla="*/ 257635 w 593730"/>
                  <a:gd name="connsiteY10" fmla="*/ 990141 h 992180"/>
                  <a:gd name="connsiteX11" fmla="*/ 3820 w 593730"/>
                  <a:gd name="connsiteY11" fmla="*/ 948532 h 992180"/>
                  <a:gd name="connsiteX12" fmla="*/ 69871 w 593730"/>
                  <a:gd name="connsiteY12" fmla="*/ 638688 h 992180"/>
                  <a:gd name="connsiteX13" fmla="*/ 0 w 593730"/>
                  <a:gd name="connsiteY13" fmla="*/ 101424 h 992180"/>
                  <a:gd name="connsiteX14" fmla="*/ 98957 w 593730"/>
                  <a:gd name="connsiteY14" fmla="*/ 0 h 992180"/>
                  <a:gd name="connsiteX0" fmla="*/ 126093 w 620866"/>
                  <a:gd name="connsiteY0" fmla="*/ 0 h 992180"/>
                  <a:gd name="connsiteX1" fmla="*/ 181402 w 620866"/>
                  <a:gd name="connsiteY1" fmla="*/ 0 h 992180"/>
                  <a:gd name="connsiteX2" fmla="*/ 325177 w 620866"/>
                  <a:gd name="connsiteY2" fmla="*/ 318114 h 992180"/>
                  <a:gd name="connsiteX3" fmla="*/ 473714 w 620866"/>
                  <a:gd name="connsiteY3" fmla="*/ 0 h 992180"/>
                  <a:gd name="connsiteX4" fmla="*/ 521909 w 620866"/>
                  <a:gd name="connsiteY4" fmla="*/ 0 h 992180"/>
                  <a:gd name="connsiteX5" fmla="*/ 620866 w 620866"/>
                  <a:gd name="connsiteY5" fmla="*/ 101424 h 992180"/>
                  <a:gd name="connsiteX6" fmla="*/ 550996 w 620866"/>
                  <a:gd name="connsiteY6" fmla="*/ 638690 h 992180"/>
                  <a:gd name="connsiteX7" fmla="*/ 617045 w 620866"/>
                  <a:gd name="connsiteY7" fmla="*/ 948532 h 992180"/>
                  <a:gd name="connsiteX8" fmla="*/ 350794 w 620866"/>
                  <a:gd name="connsiteY8" fmla="*/ 992180 h 992180"/>
                  <a:gd name="connsiteX9" fmla="*/ 317123 w 620866"/>
                  <a:gd name="connsiteY9" fmla="*/ 940147 h 992180"/>
                  <a:gd name="connsiteX10" fmla="*/ 284771 w 620866"/>
                  <a:gd name="connsiteY10" fmla="*/ 990141 h 992180"/>
                  <a:gd name="connsiteX11" fmla="*/ 0 w 620866"/>
                  <a:gd name="connsiteY11" fmla="*/ 912814 h 992180"/>
                  <a:gd name="connsiteX12" fmla="*/ 97007 w 620866"/>
                  <a:gd name="connsiteY12" fmla="*/ 638688 h 992180"/>
                  <a:gd name="connsiteX13" fmla="*/ 27136 w 620866"/>
                  <a:gd name="connsiteY13" fmla="*/ 101424 h 992180"/>
                  <a:gd name="connsiteX14" fmla="*/ 126093 w 620866"/>
                  <a:gd name="connsiteY14" fmla="*/ 0 h 992180"/>
                  <a:gd name="connsiteX0" fmla="*/ 126093 w 650382"/>
                  <a:gd name="connsiteY0" fmla="*/ 0 h 992180"/>
                  <a:gd name="connsiteX1" fmla="*/ 181402 w 650382"/>
                  <a:gd name="connsiteY1" fmla="*/ 0 h 992180"/>
                  <a:gd name="connsiteX2" fmla="*/ 325177 w 650382"/>
                  <a:gd name="connsiteY2" fmla="*/ 318114 h 992180"/>
                  <a:gd name="connsiteX3" fmla="*/ 473714 w 650382"/>
                  <a:gd name="connsiteY3" fmla="*/ 0 h 992180"/>
                  <a:gd name="connsiteX4" fmla="*/ 521909 w 650382"/>
                  <a:gd name="connsiteY4" fmla="*/ 0 h 992180"/>
                  <a:gd name="connsiteX5" fmla="*/ 620866 w 650382"/>
                  <a:gd name="connsiteY5" fmla="*/ 101424 h 992180"/>
                  <a:gd name="connsiteX6" fmla="*/ 550996 w 650382"/>
                  <a:gd name="connsiteY6" fmla="*/ 638690 h 992180"/>
                  <a:gd name="connsiteX7" fmla="*/ 650382 w 650382"/>
                  <a:gd name="connsiteY7" fmla="*/ 917575 h 992180"/>
                  <a:gd name="connsiteX8" fmla="*/ 350794 w 650382"/>
                  <a:gd name="connsiteY8" fmla="*/ 992180 h 992180"/>
                  <a:gd name="connsiteX9" fmla="*/ 317123 w 650382"/>
                  <a:gd name="connsiteY9" fmla="*/ 940147 h 992180"/>
                  <a:gd name="connsiteX10" fmla="*/ 284771 w 650382"/>
                  <a:gd name="connsiteY10" fmla="*/ 990141 h 992180"/>
                  <a:gd name="connsiteX11" fmla="*/ 0 w 650382"/>
                  <a:gd name="connsiteY11" fmla="*/ 912814 h 992180"/>
                  <a:gd name="connsiteX12" fmla="*/ 97007 w 650382"/>
                  <a:gd name="connsiteY12" fmla="*/ 638688 h 992180"/>
                  <a:gd name="connsiteX13" fmla="*/ 27136 w 650382"/>
                  <a:gd name="connsiteY13" fmla="*/ 101424 h 992180"/>
                  <a:gd name="connsiteX14" fmla="*/ 126093 w 650382"/>
                  <a:gd name="connsiteY14" fmla="*/ 0 h 99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50382" h="992180">
                    <a:moveTo>
                      <a:pt x="126093" y="0"/>
                    </a:moveTo>
                    <a:lnTo>
                      <a:pt x="181402" y="0"/>
                    </a:lnTo>
                    <a:lnTo>
                      <a:pt x="325177" y="318114"/>
                    </a:lnTo>
                    <a:lnTo>
                      <a:pt x="473714" y="0"/>
                    </a:lnTo>
                    <a:lnTo>
                      <a:pt x="521909" y="0"/>
                    </a:lnTo>
                    <a:cubicBezTo>
                      <a:pt x="576561" y="0"/>
                      <a:pt x="620866" y="45410"/>
                      <a:pt x="620866" y="101424"/>
                    </a:cubicBezTo>
                    <a:lnTo>
                      <a:pt x="550996" y="638690"/>
                    </a:lnTo>
                    <a:lnTo>
                      <a:pt x="650382" y="917575"/>
                    </a:lnTo>
                    <a:lnTo>
                      <a:pt x="350794" y="992180"/>
                    </a:lnTo>
                    <a:lnTo>
                      <a:pt x="317123" y="940147"/>
                    </a:lnTo>
                    <a:lnTo>
                      <a:pt x="284771" y="990141"/>
                    </a:lnTo>
                    <a:lnTo>
                      <a:pt x="0" y="912814"/>
                    </a:lnTo>
                    <a:lnTo>
                      <a:pt x="97007" y="638688"/>
                    </a:lnTo>
                    <a:lnTo>
                      <a:pt x="27136" y="101424"/>
                    </a:lnTo>
                    <a:cubicBezTo>
                      <a:pt x="27136" y="45410"/>
                      <a:pt x="71441" y="0"/>
                      <a:pt x="126093" y="0"/>
                    </a:cubicBez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9" name="フリーフォーム 498">
                <a:extLst>
                  <a:ext uri="{FF2B5EF4-FFF2-40B4-BE49-F238E27FC236}">
                    <a16:creationId xmlns:a16="http://schemas.microsoft.com/office/drawing/2014/main" id="{4835EA5D-E4F0-4BA7-9469-79F9CAD44AE3}"/>
                  </a:ext>
                </a:extLst>
              </p:cNvPr>
              <p:cNvSpPr/>
              <p:nvPr/>
            </p:nvSpPr>
            <p:spPr>
              <a:xfrm flipH="1">
                <a:off x="2969998" y="4098414"/>
                <a:ext cx="209712" cy="364831"/>
              </a:xfrm>
              <a:custGeom>
                <a:avLst/>
                <a:gdLst>
                  <a:gd name="connsiteX0" fmla="*/ 200187 w 209712"/>
                  <a:gd name="connsiteY0" fmla="*/ 0 h 364831"/>
                  <a:gd name="connsiteX1" fmla="*/ 147800 w 209712"/>
                  <a:gd name="connsiteY1" fmla="*/ 2382 h 364831"/>
                  <a:gd name="connsiteX2" fmla="*/ 0 w 209712"/>
                  <a:gd name="connsiteY2" fmla="*/ 318605 h 364831"/>
                  <a:gd name="connsiteX3" fmla="*/ 23255 w 209712"/>
                  <a:gd name="connsiteY3" fmla="*/ 364831 h 364831"/>
                  <a:gd name="connsiteX4" fmla="*/ 195425 w 209712"/>
                  <a:gd name="connsiteY4" fmla="*/ 202407 h 364831"/>
                  <a:gd name="connsiteX5" fmla="*/ 126369 w 209712"/>
                  <a:gd name="connsiteY5" fmla="*/ 183357 h 364831"/>
                  <a:gd name="connsiteX6" fmla="*/ 209712 w 209712"/>
                  <a:gd name="connsiteY6" fmla="*/ 166688 h 36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712" h="364831">
                    <a:moveTo>
                      <a:pt x="200187" y="0"/>
                    </a:moveTo>
                    <a:lnTo>
                      <a:pt x="147800" y="2382"/>
                    </a:lnTo>
                    <a:lnTo>
                      <a:pt x="0" y="318605"/>
                    </a:lnTo>
                    <a:lnTo>
                      <a:pt x="23255" y="364831"/>
                    </a:lnTo>
                    <a:lnTo>
                      <a:pt x="195425" y="202407"/>
                    </a:lnTo>
                    <a:lnTo>
                      <a:pt x="126369" y="183357"/>
                    </a:lnTo>
                    <a:lnTo>
                      <a:pt x="209712" y="166688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0" name="フリーフォーム 496">
                <a:extLst>
                  <a:ext uri="{FF2B5EF4-FFF2-40B4-BE49-F238E27FC236}">
                    <a16:creationId xmlns:a16="http://schemas.microsoft.com/office/drawing/2014/main" id="{672469C5-8317-46C3-BF6B-72B8053B0C7C}"/>
                  </a:ext>
                </a:extLst>
              </p:cNvPr>
              <p:cNvSpPr/>
              <p:nvPr/>
            </p:nvSpPr>
            <p:spPr>
              <a:xfrm>
                <a:off x="3100611" y="4098413"/>
                <a:ext cx="266700" cy="440532"/>
              </a:xfrm>
              <a:custGeom>
                <a:avLst/>
                <a:gdLst>
                  <a:gd name="connsiteX0" fmla="*/ 204788 w 266700"/>
                  <a:gd name="connsiteY0" fmla="*/ 4763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4763 h 440532"/>
                  <a:gd name="connsiteX0" fmla="*/ 204788 w 266700"/>
                  <a:gd name="connsiteY0" fmla="*/ 2382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2382 h 44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6700" h="440532">
                    <a:moveTo>
                      <a:pt x="204788" y="2382"/>
                    </a:moveTo>
                    <a:lnTo>
                      <a:pt x="0" y="440532"/>
                    </a:lnTo>
                    <a:lnTo>
                      <a:pt x="252413" y="202407"/>
                    </a:lnTo>
                    <a:lnTo>
                      <a:pt x="183357" y="183357"/>
                    </a:lnTo>
                    <a:lnTo>
                      <a:pt x="266700" y="166688"/>
                    </a:lnTo>
                    <a:lnTo>
                      <a:pt x="257175" y="0"/>
                    </a:lnTo>
                    <a:lnTo>
                      <a:pt x="204788" y="2382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1" name="円/楕円 499">
                <a:extLst>
                  <a:ext uri="{FF2B5EF4-FFF2-40B4-BE49-F238E27FC236}">
                    <a16:creationId xmlns:a16="http://schemas.microsoft.com/office/drawing/2014/main" id="{C02AD755-2D6D-499E-B524-439B0AEBDCA7}"/>
                  </a:ext>
                </a:extLst>
              </p:cNvPr>
              <p:cNvSpPr/>
              <p:nvPr/>
            </p:nvSpPr>
            <p:spPr>
              <a:xfrm>
                <a:off x="3058159" y="465263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2" name="円/楕円 500">
                <a:extLst>
                  <a:ext uri="{FF2B5EF4-FFF2-40B4-BE49-F238E27FC236}">
                    <a16:creationId xmlns:a16="http://schemas.microsoft.com/office/drawing/2014/main" id="{46945BBD-2D02-47BD-91B2-2EAC40B839C6}"/>
                  </a:ext>
                </a:extLst>
              </p:cNvPr>
              <p:cNvSpPr/>
              <p:nvPr/>
            </p:nvSpPr>
            <p:spPr>
              <a:xfrm>
                <a:off x="3058159" y="4800274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3" name="円/楕円 501">
                <a:extLst>
                  <a:ext uri="{FF2B5EF4-FFF2-40B4-BE49-F238E27FC236}">
                    <a16:creationId xmlns:a16="http://schemas.microsoft.com/office/drawing/2014/main" id="{A6DD7983-EB17-4B07-A7D4-A1E72464FAB5}"/>
                  </a:ext>
                </a:extLst>
              </p:cNvPr>
              <p:cNvSpPr/>
              <p:nvPr/>
            </p:nvSpPr>
            <p:spPr>
              <a:xfrm>
                <a:off x="3216618" y="465263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4" name="円/楕円 502">
                <a:extLst>
                  <a:ext uri="{FF2B5EF4-FFF2-40B4-BE49-F238E27FC236}">
                    <a16:creationId xmlns:a16="http://schemas.microsoft.com/office/drawing/2014/main" id="{02A60B79-0B16-466A-8362-F6242AA89B9C}"/>
                  </a:ext>
                </a:extLst>
              </p:cNvPr>
              <p:cNvSpPr/>
              <p:nvPr/>
            </p:nvSpPr>
            <p:spPr>
              <a:xfrm>
                <a:off x="3216618" y="4800274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5" name="円/楕円 617">
                <a:extLst>
                  <a:ext uri="{FF2B5EF4-FFF2-40B4-BE49-F238E27FC236}">
                    <a16:creationId xmlns:a16="http://schemas.microsoft.com/office/drawing/2014/main" id="{8781164A-493C-45BB-8356-C6F34CE6505C}"/>
                  </a:ext>
                </a:extLst>
              </p:cNvPr>
              <p:cNvSpPr/>
              <p:nvPr/>
            </p:nvSpPr>
            <p:spPr>
              <a:xfrm rot="900000" flipH="1">
                <a:off x="3324102" y="3757886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6" name="円/楕円 618">
                <a:extLst>
                  <a:ext uri="{FF2B5EF4-FFF2-40B4-BE49-F238E27FC236}">
                    <a16:creationId xmlns:a16="http://schemas.microsoft.com/office/drawing/2014/main" id="{7990F3DC-999A-4C21-BC0D-895F67E311C4}"/>
                  </a:ext>
                </a:extLst>
              </p:cNvPr>
              <p:cNvSpPr/>
              <p:nvPr/>
            </p:nvSpPr>
            <p:spPr>
              <a:xfrm rot="20700000">
                <a:off x="2909188" y="3757887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7" name="円/楕円 621">
                <a:extLst>
                  <a:ext uri="{FF2B5EF4-FFF2-40B4-BE49-F238E27FC236}">
                    <a16:creationId xmlns:a16="http://schemas.microsoft.com/office/drawing/2014/main" id="{98EA92DE-34C7-4B0F-AA7B-672B29ABF64B}"/>
                  </a:ext>
                </a:extLst>
              </p:cNvPr>
              <p:cNvSpPr/>
              <p:nvPr/>
            </p:nvSpPr>
            <p:spPr>
              <a:xfrm>
                <a:off x="2953088" y="3551873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8" name="月 557">
                <a:extLst>
                  <a:ext uri="{FF2B5EF4-FFF2-40B4-BE49-F238E27FC236}">
                    <a16:creationId xmlns:a16="http://schemas.microsoft.com/office/drawing/2014/main" id="{22EDE885-96AF-4E24-8F98-822EE38569E4}"/>
                  </a:ext>
                </a:extLst>
              </p:cNvPr>
              <p:cNvSpPr/>
              <p:nvPr/>
            </p:nvSpPr>
            <p:spPr>
              <a:xfrm rot="3600000">
                <a:off x="2982068" y="3418553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9" name="フリーフォーム 647">
                <a:extLst>
                  <a:ext uri="{FF2B5EF4-FFF2-40B4-BE49-F238E27FC236}">
                    <a16:creationId xmlns:a16="http://schemas.microsoft.com/office/drawing/2014/main" id="{2A087910-52A1-43F2-BF65-387AA54C5120}"/>
                  </a:ext>
                </a:extLst>
              </p:cNvPr>
              <p:cNvSpPr/>
              <p:nvPr/>
            </p:nvSpPr>
            <p:spPr>
              <a:xfrm rot="2576703">
                <a:off x="3123316" y="3551988"/>
                <a:ext cx="70673" cy="178373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22" name="フリーフォーム 435">
              <a:extLst>
                <a:ext uri="{FF2B5EF4-FFF2-40B4-BE49-F238E27FC236}">
                  <a16:creationId xmlns:a16="http://schemas.microsoft.com/office/drawing/2014/main" id="{A495DEA8-95DF-4B78-80F3-8C22A1C5F3ED}"/>
                </a:ext>
              </a:extLst>
            </p:cNvPr>
            <p:cNvSpPr/>
            <p:nvPr/>
          </p:nvSpPr>
          <p:spPr>
            <a:xfrm>
              <a:off x="2597901" y="5776796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3" name="フリーフォーム 437">
              <a:extLst>
                <a:ext uri="{FF2B5EF4-FFF2-40B4-BE49-F238E27FC236}">
                  <a16:creationId xmlns:a16="http://schemas.microsoft.com/office/drawing/2014/main" id="{FC568827-6157-4367-A243-9C8D85417C8C}"/>
                </a:ext>
              </a:extLst>
            </p:cNvPr>
            <p:cNvSpPr/>
            <p:nvPr/>
          </p:nvSpPr>
          <p:spPr>
            <a:xfrm flipH="1">
              <a:off x="3484270" y="5776796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25400 w 238328"/>
                <a:gd name="connsiteY3" fmla="*/ 142875 h 142875"/>
                <a:gd name="connsiteX4" fmla="*/ 0 w 238328"/>
                <a:gd name="connsiteY4" fmla="*/ 117475 h 142875"/>
                <a:gd name="connsiteX5" fmla="*/ 0 w 238328"/>
                <a:gd name="connsiteY5" fmla="*/ 71438 h 142875"/>
                <a:gd name="connsiteX6" fmla="*/ 71438 w 238328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B247FB6A-383C-4DF6-8FAD-C83506951ABA}"/>
                </a:ext>
              </a:extLst>
            </p:cNvPr>
            <p:cNvGrpSpPr/>
            <p:nvPr/>
          </p:nvGrpSpPr>
          <p:grpSpPr>
            <a:xfrm>
              <a:off x="2967984" y="3651547"/>
              <a:ext cx="372762" cy="250556"/>
              <a:chOff x="1186809" y="3651547"/>
              <a:chExt cx="372762" cy="250556"/>
            </a:xfrm>
          </p:grpSpPr>
          <p:grpSp>
            <p:nvGrpSpPr>
              <p:cNvPr id="534" name="グループ化 533">
                <a:extLst>
                  <a:ext uri="{FF2B5EF4-FFF2-40B4-BE49-F238E27FC236}">
                    <a16:creationId xmlns:a16="http://schemas.microsoft.com/office/drawing/2014/main" id="{7E80C57F-846A-4E7D-B471-1CB5F02B81BD}"/>
                  </a:ext>
                </a:extLst>
              </p:cNvPr>
              <p:cNvGrpSpPr/>
              <p:nvPr/>
            </p:nvGrpSpPr>
            <p:grpSpPr>
              <a:xfrm>
                <a:off x="1186809" y="3651547"/>
                <a:ext cx="372762" cy="250556"/>
                <a:chOff x="1186809" y="3651547"/>
                <a:chExt cx="372762" cy="250556"/>
              </a:xfrm>
            </p:grpSpPr>
            <p:sp>
              <p:nvSpPr>
                <p:cNvPr id="538" name="楕円 7">
                  <a:extLst>
                    <a:ext uri="{FF2B5EF4-FFF2-40B4-BE49-F238E27FC236}">
                      <a16:creationId xmlns:a16="http://schemas.microsoft.com/office/drawing/2014/main" id="{86DE71E5-AD41-4A69-92C5-A9B246A4AC2E}"/>
                    </a:ext>
                  </a:extLst>
                </p:cNvPr>
                <p:cNvSpPr/>
                <p:nvPr/>
              </p:nvSpPr>
              <p:spPr>
                <a:xfrm>
                  <a:off x="1347665" y="3806107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9" name="二等辺三角形 9">
                  <a:extLst>
                    <a:ext uri="{FF2B5EF4-FFF2-40B4-BE49-F238E27FC236}">
                      <a16:creationId xmlns:a16="http://schemas.microsoft.com/office/drawing/2014/main" id="{E08DB58D-5DDC-4792-8BBC-3B2809E89C5F}"/>
                    </a:ext>
                  </a:extLst>
                </p:cNvPr>
                <p:cNvSpPr/>
                <p:nvPr/>
              </p:nvSpPr>
              <p:spPr>
                <a:xfrm>
                  <a:off x="1263940" y="3856383"/>
                  <a:ext cx="219580" cy="45720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991 w 408228"/>
                    <a:gd name="connsiteY0" fmla="*/ 297184 h 337131"/>
                    <a:gd name="connsiteX1" fmla="*/ 204607 w 408228"/>
                    <a:gd name="connsiteY1" fmla="*/ 2 h 337131"/>
                    <a:gd name="connsiteX2" fmla="*/ 408223 w 408228"/>
                    <a:gd name="connsiteY2" fmla="*/ 297184 h 337131"/>
                    <a:gd name="connsiteX3" fmla="*/ 198900 w 408228"/>
                    <a:gd name="connsiteY3" fmla="*/ 334084 h 337131"/>
                    <a:gd name="connsiteX4" fmla="*/ 991 w 408228"/>
                    <a:gd name="connsiteY4" fmla="*/ 297184 h 337131"/>
                    <a:gd name="connsiteX0" fmla="*/ 7 w 407247"/>
                    <a:gd name="connsiteY0" fmla="*/ 297184 h 300407"/>
                    <a:gd name="connsiteX1" fmla="*/ 203623 w 407247"/>
                    <a:gd name="connsiteY1" fmla="*/ 2 h 300407"/>
                    <a:gd name="connsiteX2" fmla="*/ 407239 w 407247"/>
                    <a:gd name="connsiteY2" fmla="*/ 297184 h 300407"/>
                    <a:gd name="connsiteX3" fmla="*/ 210679 w 407247"/>
                    <a:gd name="connsiteY3" fmla="*/ 165723 h 300407"/>
                    <a:gd name="connsiteX4" fmla="*/ 7 w 407247"/>
                    <a:gd name="connsiteY4" fmla="*/ 297184 h 300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247" h="300407">
                      <a:moveTo>
                        <a:pt x="7" y="297184"/>
                      </a:moveTo>
                      <a:cubicBezTo>
                        <a:pt x="-1169" y="269564"/>
                        <a:pt x="154801" y="953"/>
                        <a:pt x="203623" y="2"/>
                      </a:cubicBezTo>
                      <a:cubicBezTo>
                        <a:pt x="252445" y="-949"/>
                        <a:pt x="406063" y="269564"/>
                        <a:pt x="407239" y="297184"/>
                      </a:cubicBezTo>
                      <a:cubicBezTo>
                        <a:pt x="408415" y="324804"/>
                        <a:pt x="278551" y="165723"/>
                        <a:pt x="210679" y="165723"/>
                      </a:cubicBezTo>
                      <a:cubicBezTo>
                        <a:pt x="142807" y="165723"/>
                        <a:pt x="1183" y="324804"/>
                        <a:pt x="7" y="2971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0" name="月 539">
                  <a:extLst>
                    <a:ext uri="{FF2B5EF4-FFF2-40B4-BE49-F238E27FC236}">
                      <a16:creationId xmlns:a16="http://schemas.microsoft.com/office/drawing/2014/main" id="{000143F4-6C03-4117-BA3E-5049CB97920F}"/>
                    </a:ext>
                  </a:extLst>
                </p:cNvPr>
                <p:cNvSpPr/>
                <p:nvPr/>
              </p:nvSpPr>
              <p:spPr>
                <a:xfrm rot="5979798">
                  <a:off x="1240288" y="3598068"/>
                  <a:ext cx="45719" cy="15267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1" name="月 540">
                  <a:extLst>
                    <a:ext uri="{FF2B5EF4-FFF2-40B4-BE49-F238E27FC236}">
                      <a16:creationId xmlns:a16="http://schemas.microsoft.com/office/drawing/2014/main" id="{C93FF53C-DC11-492D-A458-580823BC00D6}"/>
                    </a:ext>
                  </a:extLst>
                </p:cNvPr>
                <p:cNvSpPr/>
                <p:nvPr/>
              </p:nvSpPr>
              <p:spPr>
                <a:xfrm rot="15620202" flipH="1">
                  <a:off x="1460372" y="3598068"/>
                  <a:ext cx="45719" cy="15267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3F58D733-BE76-4C5F-ABC4-E9BFFD4F252C}"/>
                  </a:ext>
                </a:extLst>
              </p:cNvPr>
              <p:cNvGrpSpPr/>
              <p:nvPr/>
            </p:nvGrpSpPr>
            <p:grpSpPr>
              <a:xfrm>
                <a:off x="1218207" y="3697602"/>
                <a:ext cx="309067" cy="102306"/>
                <a:chOff x="1218207" y="3697602"/>
                <a:chExt cx="309067" cy="102306"/>
              </a:xfrm>
            </p:grpSpPr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B2037BA6-8CBC-438C-86F4-5EDD04563949}"/>
                    </a:ext>
                  </a:extLst>
                </p:cNvPr>
                <p:cNvSpPr/>
                <p:nvPr/>
              </p:nvSpPr>
              <p:spPr>
                <a:xfrm rot="5400000">
                  <a:off x="1225077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CDCE3742-F4EF-49A3-8040-85CBFE17D36D}"/>
                    </a:ext>
                  </a:extLst>
                </p:cNvPr>
                <p:cNvSpPr/>
                <p:nvPr/>
              </p:nvSpPr>
              <p:spPr>
                <a:xfrm rot="16200000" flipH="1">
                  <a:off x="1418098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1FECB5F2-BA03-40A0-8297-25B9BD4EDFAB}"/>
                </a:ext>
              </a:extLst>
            </p:cNvPr>
            <p:cNvGrpSpPr/>
            <p:nvPr/>
          </p:nvGrpSpPr>
          <p:grpSpPr>
            <a:xfrm>
              <a:off x="2926358" y="3540982"/>
              <a:ext cx="431275" cy="476030"/>
              <a:chOff x="1250047" y="386596"/>
              <a:chExt cx="431275" cy="476030"/>
            </a:xfrm>
          </p:grpSpPr>
          <p:sp>
            <p:nvSpPr>
              <p:cNvPr id="530" name="楕円 1">
                <a:extLst>
                  <a:ext uri="{FF2B5EF4-FFF2-40B4-BE49-F238E27FC236}">
                    <a16:creationId xmlns:a16="http://schemas.microsoft.com/office/drawing/2014/main" id="{8364A7FA-35E5-46CC-93D2-04B64DB8F5DF}"/>
                  </a:ext>
                </a:extLst>
              </p:cNvPr>
              <p:cNvSpPr/>
              <p:nvPr/>
            </p:nvSpPr>
            <p:spPr>
              <a:xfrm>
                <a:off x="1614578" y="38659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1" name="楕円 1">
                <a:extLst>
                  <a:ext uri="{FF2B5EF4-FFF2-40B4-BE49-F238E27FC236}">
                    <a16:creationId xmlns:a16="http://schemas.microsoft.com/office/drawing/2014/main" id="{5990F0CE-A842-4896-B527-D422ADAEB9BB}"/>
                  </a:ext>
                </a:extLst>
              </p:cNvPr>
              <p:cNvSpPr/>
              <p:nvPr/>
            </p:nvSpPr>
            <p:spPr>
              <a:xfrm>
                <a:off x="1250047" y="52438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2" name="楕円 1">
                <a:extLst>
                  <a:ext uri="{FF2B5EF4-FFF2-40B4-BE49-F238E27FC236}">
                    <a16:creationId xmlns:a16="http://schemas.microsoft.com/office/drawing/2014/main" id="{97F3773A-02C2-4021-843E-9072F28760BF}"/>
                  </a:ext>
                </a:extLst>
              </p:cNvPr>
              <p:cNvSpPr/>
              <p:nvPr/>
            </p:nvSpPr>
            <p:spPr>
              <a:xfrm>
                <a:off x="1633628" y="729497"/>
                <a:ext cx="45719" cy="74614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3" name="楕円 1">
                <a:extLst>
                  <a:ext uri="{FF2B5EF4-FFF2-40B4-BE49-F238E27FC236}">
                    <a16:creationId xmlns:a16="http://schemas.microsoft.com/office/drawing/2014/main" id="{F4FBC270-EA10-4D60-AE5C-7171B0A006B0}"/>
                  </a:ext>
                </a:extLst>
              </p:cNvPr>
              <p:cNvSpPr/>
              <p:nvPr/>
            </p:nvSpPr>
            <p:spPr>
              <a:xfrm>
                <a:off x="1325240" y="781884"/>
                <a:ext cx="49474" cy="8074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26" name="フリーフォーム: 図形 525">
              <a:extLst>
                <a:ext uri="{FF2B5EF4-FFF2-40B4-BE49-F238E27FC236}">
                  <a16:creationId xmlns:a16="http://schemas.microsoft.com/office/drawing/2014/main" id="{0EE9AEA7-E3D0-4990-8B44-8659EF702EA0}"/>
                </a:ext>
              </a:extLst>
            </p:cNvPr>
            <p:cNvSpPr/>
            <p:nvPr/>
          </p:nvSpPr>
          <p:spPr>
            <a:xfrm rot="3600000">
              <a:off x="2337636" y="3218155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27" name="フリーフォーム: 図形 526">
              <a:extLst>
                <a:ext uri="{FF2B5EF4-FFF2-40B4-BE49-F238E27FC236}">
                  <a16:creationId xmlns:a16="http://schemas.microsoft.com/office/drawing/2014/main" id="{CCEDE61B-4814-48A3-8B93-8EF4E2F21DD9}"/>
                </a:ext>
              </a:extLst>
            </p:cNvPr>
            <p:cNvSpPr/>
            <p:nvPr/>
          </p:nvSpPr>
          <p:spPr>
            <a:xfrm rot="18000000" flipH="1">
              <a:off x="3627081" y="3218155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28" name="フリーフォーム: 図形 527">
              <a:extLst>
                <a:ext uri="{FF2B5EF4-FFF2-40B4-BE49-F238E27FC236}">
                  <a16:creationId xmlns:a16="http://schemas.microsoft.com/office/drawing/2014/main" id="{6C691E31-3E8D-4CED-A067-966866C954F4}"/>
                </a:ext>
              </a:extLst>
            </p:cNvPr>
            <p:cNvSpPr/>
            <p:nvPr/>
          </p:nvSpPr>
          <p:spPr>
            <a:xfrm rot="16200000" flipH="1">
              <a:off x="3173622" y="3571714"/>
              <a:ext cx="809881" cy="433539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9881" h="433539">
                  <a:moveTo>
                    <a:pt x="809881" y="93572"/>
                  </a:moveTo>
                  <a:lnTo>
                    <a:pt x="474456" y="428997"/>
                  </a:lnTo>
                  <a:lnTo>
                    <a:pt x="0" y="433539"/>
                  </a:lnTo>
                  <a:lnTo>
                    <a:pt x="0" y="301208"/>
                  </a:lnTo>
                  <a:lnTo>
                    <a:pt x="415101" y="301208"/>
                  </a:lnTo>
                  <a:lnTo>
                    <a:pt x="716309" y="0"/>
                  </a:ln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9" name="フリーフォーム: 図形 528">
              <a:extLst>
                <a:ext uri="{FF2B5EF4-FFF2-40B4-BE49-F238E27FC236}">
                  <a16:creationId xmlns:a16="http://schemas.microsoft.com/office/drawing/2014/main" id="{6D3DB10D-C383-42C7-9E96-C4E2F43A4F49}"/>
                </a:ext>
              </a:extLst>
            </p:cNvPr>
            <p:cNvSpPr/>
            <p:nvPr/>
          </p:nvSpPr>
          <p:spPr>
            <a:xfrm rot="5400000">
              <a:off x="2339963" y="3571714"/>
              <a:ext cx="809881" cy="433539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9881" h="433539">
                  <a:moveTo>
                    <a:pt x="809881" y="93572"/>
                  </a:moveTo>
                  <a:lnTo>
                    <a:pt x="474456" y="428997"/>
                  </a:lnTo>
                  <a:lnTo>
                    <a:pt x="0" y="433539"/>
                  </a:lnTo>
                  <a:lnTo>
                    <a:pt x="0" y="301208"/>
                  </a:lnTo>
                  <a:lnTo>
                    <a:pt x="415101" y="301208"/>
                  </a:lnTo>
                  <a:lnTo>
                    <a:pt x="716309" y="0"/>
                  </a:lnTo>
                </a:path>
              </a:pathLst>
            </a:custGeom>
            <a:pattFill prst="nar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pptx885_持ち上げる、支えるポーズのビジネスマン</dc:title>
  <dc:subject>pptx885_持ち上げる、支えるポーズのビジネスマン</dc:subject>
  <dc:creator>digipot.net</dc:creator>
  <cp:revision>1</cp:revision>
  <dcterms:created xsi:type="dcterms:W3CDTF">2018-05-20T00:31:01Z</dcterms:created>
  <dcterms:modified xsi:type="dcterms:W3CDTF">2018-11-16T00:02:21Z</dcterms:modified>
  <cp:version>1</cp:version>
</cp:coreProperties>
</file>